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ms-office.legacyDiagramText"/>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xls" ContentType="application/vnd.ms-exce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3" r:id="rId1"/>
    <p:sldMasterId id="2147483698" r:id="rId2"/>
  </p:sldMasterIdLst>
  <p:notesMasterIdLst>
    <p:notesMasterId r:id="rId66"/>
  </p:notesMasterIdLst>
  <p:handoutMasterIdLst>
    <p:handoutMasterId r:id="rId67"/>
  </p:handoutMasterIdLst>
  <p:sldIdLst>
    <p:sldId id="611" r:id="rId3"/>
    <p:sldId id="722" r:id="rId4"/>
    <p:sldId id="721" r:id="rId5"/>
    <p:sldId id="723" r:id="rId6"/>
    <p:sldId id="724" r:id="rId7"/>
    <p:sldId id="657" r:id="rId8"/>
    <p:sldId id="658" r:id="rId9"/>
    <p:sldId id="659" r:id="rId10"/>
    <p:sldId id="660" r:id="rId11"/>
    <p:sldId id="669" r:id="rId12"/>
    <p:sldId id="670" r:id="rId13"/>
    <p:sldId id="708" r:id="rId14"/>
    <p:sldId id="666" r:id="rId15"/>
    <p:sldId id="711" r:id="rId16"/>
    <p:sldId id="677" r:id="rId17"/>
    <p:sldId id="679" r:id="rId18"/>
    <p:sldId id="720" r:id="rId19"/>
    <p:sldId id="742" r:id="rId20"/>
    <p:sldId id="743" r:id="rId21"/>
    <p:sldId id="744" r:id="rId22"/>
    <p:sldId id="745" r:id="rId23"/>
    <p:sldId id="671" r:id="rId24"/>
    <p:sldId id="673" r:id="rId25"/>
    <p:sldId id="712" r:id="rId26"/>
    <p:sldId id="715" r:id="rId27"/>
    <p:sldId id="713" r:id="rId28"/>
    <p:sldId id="709" r:id="rId29"/>
    <p:sldId id="680" r:id="rId30"/>
    <p:sldId id="685" r:id="rId31"/>
    <p:sldId id="738" r:id="rId32"/>
    <p:sldId id="739" r:id="rId33"/>
    <p:sldId id="740" r:id="rId34"/>
    <p:sldId id="741" r:id="rId35"/>
    <p:sldId id="681" r:id="rId36"/>
    <p:sldId id="683" r:id="rId37"/>
    <p:sldId id="686" r:id="rId38"/>
    <p:sldId id="688" r:id="rId39"/>
    <p:sldId id="690" r:id="rId40"/>
    <p:sldId id="691" r:id="rId41"/>
    <p:sldId id="714" r:id="rId42"/>
    <p:sldId id="692" r:id="rId43"/>
    <p:sldId id="698" r:id="rId44"/>
    <p:sldId id="639" r:id="rId45"/>
    <p:sldId id="640" r:id="rId46"/>
    <p:sldId id="620" r:id="rId47"/>
    <p:sldId id="621" r:id="rId48"/>
    <p:sldId id="623" r:id="rId49"/>
    <p:sldId id="699" r:id="rId50"/>
    <p:sldId id="725" r:id="rId51"/>
    <p:sldId id="726" r:id="rId52"/>
    <p:sldId id="734" r:id="rId53"/>
    <p:sldId id="732" r:id="rId54"/>
    <p:sldId id="733" r:id="rId55"/>
    <p:sldId id="735" r:id="rId56"/>
    <p:sldId id="727" r:id="rId57"/>
    <p:sldId id="728" r:id="rId58"/>
    <p:sldId id="729" r:id="rId59"/>
    <p:sldId id="718" r:id="rId60"/>
    <p:sldId id="719" r:id="rId61"/>
    <p:sldId id="701" r:id="rId62"/>
    <p:sldId id="736" r:id="rId63"/>
    <p:sldId id="737" r:id="rId64"/>
    <p:sldId id="655" r:id="rId65"/>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Verdana" pitchFamily="34" charset="0"/>
        <a:ea typeface="+mn-ea"/>
        <a:cs typeface="Arial" charset="0"/>
      </a:defRPr>
    </a:lvl1pPr>
    <a:lvl2pPr marL="457200" algn="l" rtl="0" fontAlgn="base">
      <a:spcBef>
        <a:spcPct val="0"/>
      </a:spcBef>
      <a:spcAft>
        <a:spcPct val="0"/>
      </a:spcAft>
      <a:defRPr kern="1200">
        <a:solidFill>
          <a:schemeClr val="tx1"/>
        </a:solidFill>
        <a:latin typeface="Verdana" pitchFamily="34" charset="0"/>
        <a:ea typeface="+mn-ea"/>
        <a:cs typeface="Arial" charset="0"/>
      </a:defRPr>
    </a:lvl2pPr>
    <a:lvl3pPr marL="914400" algn="l" rtl="0" fontAlgn="base">
      <a:spcBef>
        <a:spcPct val="0"/>
      </a:spcBef>
      <a:spcAft>
        <a:spcPct val="0"/>
      </a:spcAft>
      <a:defRPr kern="1200">
        <a:solidFill>
          <a:schemeClr val="tx1"/>
        </a:solidFill>
        <a:latin typeface="Verdana" pitchFamily="34" charset="0"/>
        <a:ea typeface="+mn-ea"/>
        <a:cs typeface="Arial" charset="0"/>
      </a:defRPr>
    </a:lvl3pPr>
    <a:lvl4pPr marL="1371600" algn="l" rtl="0" fontAlgn="base">
      <a:spcBef>
        <a:spcPct val="0"/>
      </a:spcBef>
      <a:spcAft>
        <a:spcPct val="0"/>
      </a:spcAft>
      <a:defRPr kern="1200">
        <a:solidFill>
          <a:schemeClr val="tx1"/>
        </a:solidFill>
        <a:latin typeface="Verdana" pitchFamily="34" charset="0"/>
        <a:ea typeface="+mn-ea"/>
        <a:cs typeface="Arial" charset="0"/>
      </a:defRPr>
    </a:lvl4pPr>
    <a:lvl5pPr marL="1828800" algn="l"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99"/>
    <a:srgbClr val="FBFB79"/>
    <a:srgbClr val="B3E8FB"/>
    <a:srgbClr val="65A8E5"/>
    <a:srgbClr val="BCE292"/>
    <a:srgbClr val="E4E8E8"/>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ema Uygulanmış Stil 1 - Vurgu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ema Uygulanmış Stil 2 - Vurgu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Orta Stil 1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25E5076-3810-47DD-B79F-674D7AD40C01}" styleName="Koyu Stil 1 - Vurgu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Koyu Stil 1 - Vurgu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98" autoAdjust="0"/>
    <p:restoredTop sz="94265" autoAdjust="0"/>
  </p:normalViewPr>
  <p:slideViewPr>
    <p:cSldViewPr snapToObjects="1">
      <p:cViewPr varScale="1">
        <p:scale>
          <a:sx n="74" d="100"/>
          <a:sy n="74" d="100"/>
        </p:scale>
        <p:origin x="-936" y="-96"/>
      </p:cViewPr>
      <p:guideLst>
        <p:guide orient="horz" pos="2160"/>
        <p:guide pos="2880"/>
      </p:guideLst>
    </p:cSldViewPr>
  </p:slideViewPr>
  <p:outlineViewPr>
    <p:cViewPr>
      <p:scale>
        <a:sx n="33" d="100"/>
        <a:sy n="33" d="100"/>
      </p:scale>
      <p:origin x="0" y="2118"/>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46085125" cy="4608512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microsoft.com/office/2006/relationships/legacyDocTextInfo" Target="legacyDocTextInfo.bin"/><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35.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gsecgel\Desktop\grcan.xls" TargetMode="External"/><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gsecgel\Desktop\Kitap1.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style val="36"/>
  <c:clrMapOvr bg1="lt1" tx1="dk1" bg2="lt2" tx2="dk2" accent1="accent1" accent2="accent2" accent3="accent3" accent4="accent4" accent5="accent5" accent6="accent6" hlink="hlink" folHlink="folHlink"/>
  <c:chart>
    <c:autoTitleDeleted val="1"/>
    <c:view3D>
      <c:rotX val="30"/>
      <c:perspective val="30"/>
    </c:view3D>
    <c:plotArea>
      <c:layout>
        <c:manualLayout>
          <c:layoutTarget val="inner"/>
          <c:xMode val="edge"/>
          <c:yMode val="edge"/>
          <c:x val="1.7765066775891465E-2"/>
          <c:y val="2.0894234642034219E-2"/>
          <c:w val="0.64936451917758664"/>
          <c:h val="0.92844957484088475"/>
        </c:manualLayout>
      </c:layout>
      <c:pie3DChart>
        <c:varyColors val="1"/>
        <c:ser>
          <c:idx val="0"/>
          <c:order val="0"/>
          <c:dPt>
            <c:idx val="0"/>
            <c:spPr>
              <a:solidFill>
                <a:srgbClr val="FFC000"/>
              </a:solidFill>
            </c:spPr>
          </c:dPt>
          <c:dPt>
            <c:idx val="1"/>
            <c:spPr>
              <a:solidFill>
                <a:schemeClr val="tx2"/>
              </a:solidFill>
            </c:spPr>
          </c:dPt>
          <c:dPt>
            <c:idx val="2"/>
            <c:explosion val="1"/>
            <c:spPr>
              <a:solidFill>
                <a:srgbClr val="FF99CC"/>
              </a:solidFill>
            </c:spPr>
          </c:dPt>
          <c:dPt>
            <c:idx val="3"/>
            <c:spPr>
              <a:solidFill>
                <a:srgbClr val="C00000"/>
              </a:solidFill>
            </c:spPr>
          </c:dPt>
          <c:dPt>
            <c:idx val="4"/>
            <c:spPr>
              <a:solidFill>
                <a:srgbClr val="CC99FF"/>
              </a:solidFill>
            </c:spPr>
          </c:dPt>
          <c:dPt>
            <c:idx val="5"/>
            <c:spPr>
              <a:solidFill>
                <a:srgbClr val="CCFF66"/>
              </a:solidFill>
            </c:spPr>
          </c:dPt>
          <c:dPt>
            <c:idx val="6"/>
            <c:spPr>
              <a:solidFill>
                <a:srgbClr val="0066FF"/>
              </a:solidFill>
            </c:spPr>
          </c:dPt>
          <c:dPt>
            <c:idx val="7"/>
            <c:spPr>
              <a:solidFill>
                <a:schemeClr val="accent3">
                  <a:lumMod val="95000"/>
                </a:schemeClr>
              </a:solidFill>
            </c:spPr>
          </c:dPt>
          <c:dPt>
            <c:idx val="9"/>
            <c:spPr>
              <a:solidFill>
                <a:srgbClr val="92D050"/>
              </a:solidFill>
            </c:spPr>
          </c:dPt>
          <c:dLbls>
            <c:txPr>
              <a:bodyPr/>
              <a:lstStyle/>
              <a:p>
                <a:pPr>
                  <a:defRPr sz="1600" b="1"/>
                </a:pPr>
                <a:endParaRPr lang="tr-TR"/>
              </a:p>
            </c:txPr>
            <c:showPercent val="1"/>
            <c:showLeaderLines val="1"/>
          </c:dLbls>
          <c:cat>
            <c:strRef>
              <c:f>Sayfa1!$T$15:$T$24</c:f>
              <c:strCache>
                <c:ptCount val="10"/>
                <c:pt idx="0">
                  <c:v>konut elektrik ve ısınma</c:v>
                </c:pt>
                <c:pt idx="1">
                  <c:v>pertol refinerileri</c:v>
                </c:pt>
                <c:pt idx="2">
                  <c:v>imalat sanayi ve inşaat</c:v>
                </c:pt>
                <c:pt idx="3">
                  <c:v>demir çelik</c:v>
                </c:pt>
                <c:pt idx="4">
                  <c:v>demir dışı metal</c:v>
                </c:pt>
                <c:pt idx="5">
                  <c:v>kimya sanayi</c:v>
                </c:pt>
                <c:pt idx="6">
                  <c:v>diğer</c:v>
                </c:pt>
                <c:pt idx="7">
                  <c:v>çimento</c:v>
                </c:pt>
                <c:pt idx="8">
                  <c:v>şeker</c:v>
                </c:pt>
                <c:pt idx="9">
                  <c:v>Ulaştırma</c:v>
                </c:pt>
              </c:strCache>
            </c:strRef>
          </c:cat>
          <c:val>
            <c:numRef>
              <c:f>Sayfa1!$U$15:$U$24</c:f>
              <c:numCache>
                <c:formatCode>General</c:formatCode>
                <c:ptCount val="10"/>
                <c:pt idx="0">
                  <c:v>100661.511</c:v>
                </c:pt>
                <c:pt idx="1">
                  <c:v>5941.2426540000024</c:v>
                </c:pt>
                <c:pt idx="2">
                  <c:v>80012.025540000002</c:v>
                </c:pt>
                <c:pt idx="3">
                  <c:v>9975.4508159999514</c:v>
                </c:pt>
                <c:pt idx="4">
                  <c:v>9957.4551209999136</c:v>
                </c:pt>
                <c:pt idx="5">
                  <c:v>2410.8451900000109</c:v>
                </c:pt>
                <c:pt idx="6">
                  <c:v>43082.543160000001</c:v>
                </c:pt>
                <c:pt idx="7">
                  <c:v>13282.927540000002</c:v>
                </c:pt>
                <c:pt idx="8">
                  <c:v>1287.4655870000086</c:v>
                </c:pt>
                <c:pt idx="9">
                  <c:v>51010.657000000007</c:v>
                </c:pt>
              </c:numCache>
            </c:numRef>
          </c:val>
        </c:ser>
        <c:dLbls>
          <c:showPercent val="1"/>
        </c:dLbls>
      </c:pie3DChart>
    </c:plotArea>
    <c:legend>
      <c:legendPos val="r"/>
      <c:txPr>
        <a:bodyPr/>
        <a:lstStyle/>
        <a:p>
          <a:pPr>
            <a:defRPr sz="1200" cap="all" baseline="0"/>
          </a:pPr>
          <a:endParaRPr lang="tr-TR"/>
        </a:p>
      </c:txPr>
    </c:legend>
    <c:plotVisOnly val="1"/>
  </c:chart>
  <c:txPr>
    <a:bodyPr/>
    <a:lstStyle/>
    <a:p>
      <a:pPr>
        <a:defRPr sz="1800"/>
      </a:pPr>
      <a:endParaRPr lang="tr-TR"/>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title>
      <c:tx>
        <c:rich>
          <a:bodyPr/>
          <a:lstStyle/>
          <a:p>
            <a:pPr>
              <a:defRPr/>
            </a:pPr>
            <a:r>
              <a:rPr lang="tr-TR" dirty="0" smtClean="0"/>
              <a:t>TOPLAM</a:t>
            </a:r>
            <a:r>
              <a:rPr lang="tr-TR" baseline="0" dirty="0" smtClean="0"/>
              <a:t> EMİSYON:28 Milyon ton CO</a:t>
            </a:r>
            <a:r>
              <a:rPr lang="tr-TR" sz="1400" baseline="0" dirty="0" smtClean="0"/>
              <a:t>2</a:t>
            </a:r>
            <a:r>
              <a:rPr lang="tr-TR" baseline="0" dirty="0" smtClean="0"/>
              <a:t> eşdeğer</a:t>
            </a:r>
            <a:endParaRPr lang="tr-TR" dirty="0"/>
          </a:p>
        </c:rich>
      </c:tx>
      <c:spPr>
        <a:solidFill>
          <a:srgbClr val="FFFFFF">
            <a:lumMod val="75000"/>
          </a:srgbClr>
        </a:solidFill>
      </c:spPr>
    </c:title>
    <c:plotArea>
      <c:layout>
        <c:manualLayout>
          <c:layoutTarget val="inner"/>
          <c:xMode val="edge"/>
          <c:yMode val="edge"/>
          <c:x val="0.15138270216223063"/>
          <c:y val="0.21163370182871777"/>
          <c:w val="0.47115773028371455"/>
          <c:h val="0.75098890529538465"/>
        </c:manualLayout>
      </c:layout>
      <c:pieChart>
        <c:varyColors val="1"/>
        <c:ser>
          <c:idx val="0"/>
          <c:order val="0"/>
          <c:spPr>
            <a:solidFill>
              <a:srgbClr val="0070C0"/>
            </a:solidFill>
            <a:scene3d>
              <a:camera prst="orthographicFront"/>
              <a:lightRig rig="balanced" dir="t">
                <a:rot lat="0" lon="0" rev="8700000"/>
              </a:lightRig>
            </a:scene3d>
            <a:sp3d>
              <a:bevelT w="190500" h="38100"/>
            </a:sp3d>
          </c:spPr>
          <c:dPt>
            <c:idx val="0"/>
            <c:spPr>
              <a:solidFill>
                <a:schemeClr val="accent5">
                  <a:lumMod val="50000"/>
                </a:schemeClr>
              </a:solidFill>
              <a:scene3d>
                <a:camera prst="orthographicFront"/>
                <a:lightRig rig="balanced" dir="t">
                  <a:rot lat="0" lon="0" rev="8700000"/>
                </a:lightRig>
              </a:scene3d>
              <a:sp3d>
                <a:bevelT w="190500" h="38100"/>
              </a:sp3d>
            </c:spPr>
          </c:dPt>
          <c:dPt>
            <c:idx val="1"/>
            <c:spPr>
              <a:solidFill>
                <a:srgbClr val="00B050"/>
              </a:solidFill>
              <a:scene3d>
                <a:camera prst="orthographicFront"/>
                <a:lightRig rig="balanced" dir="t">
                  <a:rot lat="0" lon="0" rev="8700000"/>
                </a:lightRig>
              </a:scene3d>
              <a:sp3d>
                <a:bevelT w="190500" h="38100"/>
              </a:sp3d>
            </c:spPr>
          </c:dPt>
          <c:dPt>
            <c:idx val="2"/>
            <c:spPr>
              <a:solidFill>
                <a:srgbClr val="FFFF00"/>
              </a:solidFill>
              <a:scene3d>
                <a:camera prst="orthographicFront"/>
                <a:lightRig rig="balanced" dir="t">
                  <a:rot lat="0" lon="0" rev="8700000"/>
                </a:lightRig>
              </a:scene3d>
              <a:sp3d>
                <a:bevelT w="190500" h="38100"/>
              </a:sp3d>
            </c:spPr>
          </c:dPt>
          <c:dLbls>
            <c:dLbl>
              <c:idx val="0"/>
              <c:tx>
                <c:rich>
                  <a:bodyPr/>
                  <a:lstStyle/>
                  <a:p>
                    <a:r>
                      <a:rPr lang="en-US" sz="1600" b="1"/>
                      <a:t>8</a:t>
                    </a:r>
                    <a:r>
                      <a:rPr lang="tr-TR" sz="1600" b="1"/>
                      <a:t>1</a:t>
                    </a:r>
                    <a:r>
                      <a:rPr lang="en-US" sz="1600" b="1"/>
                      <a:t>%</a:t>
                    </a:r>
                  </a:p>
                </c:rich>
              </c:tx>
              <c:showPercent val="1"/>
            </c:dLbl>
            <c:dLbl>
              <c:idx val="1"/>
              <c:tx>
                <c:rich>
                  <a:bodyPr/>
                  <a:lstStyle/>
                  <a:p>
                    <a:r>
                      <a:rPr lang="en-US" sz="1600" b="1"/>
                      <a:t>15</a:t>
                    </a:r>
                    <a:r>
                      <a:rPr lang="tr-TR" sz="1600" b="1"/>
                      <a:t>,8</a:t>
                    </a:r>
                    <a:r>
                      <a:rPr lang="en-US" sz="1600" b="1"/>
                      <a:t>%</a:t>
                    </a:r>
                  </a:p>
                </c:rich>
              </c:tx>
              <c:showPercent val="1"/>
            </c:dLbl>
            <c:dLbl>
              <c:idx val="2"/>
              <c:tx>
                <c:rich>
                  <a:bodyPr/>
                  <a:lstStyle/>
                  <a:p>
                    <a:r>
                      <a:rPr lang="en-US" sz="1600" b="1"/>
                      <a:t>3</a:t>
                    </a:r>
                    <a:r>
                      <a:rPr lang="tr-TR" sz="1600" b="1"/>
                      <a:t>,2</a:t>
                    </a:r>
                    <a:r>
                      <a:rPr lang="en-US" sz="1600" b="1"/>
                      <a:t>%</a:t>
                    </a:r>
                  </a:p>
                </c:rich>
              </c:tx>
              <c:showPercent val="1"/>
            </c:dLbl>
            <c:txPr>
              <a:bodyPr/>
              <a:lstStyle/>
              <a:p>
                <a:pPr>
                  <a:defRPr sz="1600" b="1"/>
                </a:pPr>
                <a:endParaRPr lang="tr-TR"/>
              </a:p>
            </c:txPr>
            <c:showPercent val="1"/>
            <c:showLeaderLines val="1"/>
          </c:dLbls>
          <c:cat>
            <c:strRef>
              <c:f>Sayfa1!$A$1:$A$5</c:f>
              <c:strCache>
                <c:ptCount val="5"/>
                <c:pt idx="0">
                  <c:v>ÇİMENTO</c:v>
                </c:pt>
                <c:pt idx="1">
                  <c:v>F-GAZLAR</c:v>
                </c:pt>
                <c:pt idx="2">
                  <c:v>DİĞER</c:v>
                </c:pt>
                <c:pt idx="3">
                  <c:v>Kireçtaşı üretimi</c:v>
                </c:pt>
                <c:pt idx="4">
                  <c:v>Kimya sanayi</c:v>
                </c:pt>
              </c:strCache>
            </c:strRef>
          </c:cat>
          <c:val>
            <c:numRef>
              <c:f>Sayfa1!$B$1:$B$5</c:f>
              <c:numCache>
                <c:formatCode>General</c:formatCode>
                <c:ptCount val="5"/>
                <c:pt idx="0">
                  <c:v>22.68</c:v>
                </c:pt>
                <c:pt idx="1">
                  <c:v>4.2</c:v>
                </c:pt>
                <c:pt idx="2">
                  <c:v>0.92</c:v>
                </c:pt>
              </c:numCache>
            </c:numRef>
          </c:val>
        </c:ser>
        <c:dLbls>
          <c:showPercent val="1"/>
        </c:dLbls>
        <c:firstSliceAng val="0"/>
      </c:pieChart>
    </c:plotArea>
    <c:legend>
      <c:legendPos val="r"/>
      <c:layout>
        <c:manualLayout>
          <c:xMode val="edge"/>
          <c:yMode val="edge"/>
          <c:x val="0.70607211598550168"/>
          <c:y val="0.24212457817772778"/>
          <c:w val="0.28440407449068938"/>
          <c:h val="0.51835512748406454"/>
        </c:manualLayout>
      </c:layout>
      <c:txPr>
        <a:bodyPr/>
        <a:lstStyle/>
        <a:p>
          <a:pPr>
            <a:defRPr sz="1400"/>
          </a:pPr>
          <a:endParaRPr lang="tr-TR"/>
        </a:p>
      </c:txPr>
    </c:legend>
    <c:plotVisOnly val="1"/>
  </c:chart>
  <c:externalData r:id="rId2"/>
  <c:userShapes r:id="rId3"/>
</c:chartSpac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8535AB-82D5-409D-B6F7-4D68583B8BE6}" type="doc">
      <dgm:prSet loTypeId="urn:microsoft.com/office/officeart/2005/8/layout/hProcess7" loCatId="process" qsTypeId="urn:microsoft.com/office/officeart/2005/8/quickstyle/3d4" qsCatId="3D" csTypeId="urn:microsoft.com/office/officeart/2005/8/colors/accent6_2" csCatId="accent6" phldr="1"/>
      <dgm:spPr/>
      <dgm:t>
        <a:bodyPr/>
        <a:lstStyle/>
        <a:p>
          <a:endParaRPr lang="en-US"/>
        </a:p>
      </dgm:t>
    </dgm:pt>
    <dgm:pt modelId="{09466045-54FA-415B-99AB-61784A12F6C8}">
      <dgm:prSet phldrT="[Metin]" custT="1"/>
      <dgm:spPr/>
      <dgm:t>
        <a:bodyPr/>
        <a:lstStyle/>
        <a:p>
          <a:pPr algn="l"/>
          <a:r>
            <a:rPr lang="tr-TR" sz="2000" b="1" dirty="0" smtClean="0"/>
            <a:t> Çerçeve Mevzuat</a:t>
          </a:r>
        </a:p>
      </dgm:t>
    </dgm:pt>
    <dgm:pt modelId="{CD41F1F3-F695-4F06-B691-371F6A4F73D6}" type="parTrans" cxnId="{D8FB6597-6C50-4CB7-9675-26795B53E8E6}">
      <dgm:prSet/>
      <dgm:spPr/>
      <dgm:t>
        <a:bodyPr/>
        <a:lstStyle/>
        <a:p>
          <a:endParaRPr lang="en-US"/>
        </a:p>
      </dgm:t>
    </dgm:pt>
    <dgm:pt modelId="{56086E12-A295-4661-BDE9-F163F9D27820}" type="sibTrans" cxnId="{D8FB6597-6C50-4CB7-9675-26795B53E8E6}">
      <dgm:prSet/>
      <dgm:spPr/>
      <dgm:t>
        <a:bodyPr/>
        <a:lstStyle/>
        <a:p>
          <a:endParaRPr lang="en-US"/>
        </a:p>
      </dgm:t>
    </dgm:pt>
    <dgm:pt modelId="{CE914FF6-5775-4BE5-A495-9E2CE99F5470}">
      <dgm:prSet phldrT="[Metin]" custT="1"/>
      <dgm:spPr/>
      <dgm:t>
        <a:bodyPr/>
        <a:lstStyle/>
        <a:p>
          <a:r>
            <a:rPr lang="tr-TR" sz="1400" dirty="0" smtClean="0"/>
            <a:t>Atık Çerçeve Direktifi</a:t>
          </a:r>
        </a:p>
        <a:p>
          <a:endParaRPr lang="en-US" sz="1400" dirty="0"/>
        </a:p>
      </dgm:t>
    </dgm:pt>
    <dgm:pt modelId="{B43E2624-46C6-4250-9039-3C58E69566BD}" type="parTrans" cxnId="{7B26421F-7DC1-474F-BB9F-5B083824489B}">
      <dgm:prSet/>
      <dgm:spPr/>
      <dgm:t>
        <a:bodyPr/>
        <a:lstStyle/>
        <a:p>
          <a:endParaRPr lang="en-US"/>
        </a:p>
      </dgm:t>
    </dgm:pt>
    <dgm:pt modelId="{322768B4-3ACA-4450-90D3-3C63FD11B30A}" type="sibTrans" cxnId="{7B26421F-7DC1-474F-BB9F-5B083824489B}">
      <dgm:prSet/>
      <dgm:spPr/>
      <dgm:t>
        <a:bodyPr/>
        <a:lstStyle/>
        <a:p>
          <a:endParaRPr lang="en-US"/>
        </a:p>
      </dgm:t>
    </dgm:pt>
    <dgm:pt modelId="{79079219-52A5-4852-B8BF-8110E40950C4}">
      <dgm:prSet phldrT="[Metin]" custT="1"/>
      <dgm:spPr/>
      <dgm:t>
        <a:bodyPr/>
        <a:lstStyle/>
        <a:p>
          <a:endParaRPr lang="tr-TR" sz="1200" dirty="0" smtClean="0"/>
        </a:p>
        <a:p>
          <a:endParaRPr lang="tr-TR" sz="1200" dirty="0" smtClean="0"/>
        </a:p>
        <a:p>
          <a:r>
            <a:rPr lang="tr-TR" sz="1200" dirty="0" smtClean="0"/>
            <a:t>Ambalaj ve Ambalaj Atıkları Direktifi</a:t>
          </a:r>
          <a:endParaRPr lang="en-US" sz="1200" dirty="0"/>
        </a:p>
      </dgm:t>
    </dgm:pt>
    <dgm:pt modelId="{51CEFA29-99D7-4D48-826E-D1E5CBC5233B}" type="parTrans" cxnId="{B9552CB8-1CEC-48EB-8BA3-5AE03CE36655}">
      <dgm:prSet/>
      <dgm:spPr/>
      <dgm:t>
        <a:bodyPr/>
        <a:lstStyle/>
        <a:p>
          <a:endParaRPr lang="en-US"/>
        </a:p>
      </dgm:t>
    </dgm:pt>
    <dgm:pt modelId="{E6A07BCE-5950-4A79-8E8E-4BAC9AB3F660}" type="sibTrans" cxnId="{B9552CB8-1CEC-48EB-8BA3-5AE03CE36655}">
      <dgm:prSet/>
      <dgm:spPr/>
      <dgm:t>
        <a:bodyPr/>
        <a:lstStyle/>
        <a:p>
          <a:endParaRPr lang="en-US"/>
        </a:p>
      </dgm:t>
    </dgm:pt>
    <dgm:pt modelId="{D4F52B48-BB4A-4B2B-8C42-BCEC1A6D4862}">
      <dgm:prSet phldrT="[Metin]" custT="1"/>
      <dgm:spPr/>
      <dgm:t>
        <a:bodyPr/>
        <a:lstStyle/>
        <a:p>
          <a:pPr algn="l"/>
          <a:r>
            <a:rPr lang="tr-TR" sz="2000" b="1" dirty="0" smtClean="0"/>
            <a:t>                     Bertaraf</a:t>
          </a:r>
          <a:endParaRPr lang="en-US" sz="2000" b="1" dirty="0"/>
        </a:p>
      </dgm:t>
    </dgm:pt>
    <dgm:pt modelId="{BAD9B28F-C2CD-468A-9DBD-EFA203B31F72}" type="parTrans" cxnId="{F3BFBFF2-20CC-423F-862F-92F9607C3B9E}">
      <dgm:prSet/>
      <dgm:spPr/>
      <dgm:t>
        <a:bodyPr/>
        <a:lstStyle/>
        <a:p>
          <a:endParaRPr lang="en-US"/>
        </a:p>
      </dgm:t>
    </dgm:pt>
    <dgm:pt modelId="{E3B07606-CBF2-49F3-B812-04A118F4124E}" type="sibTrans" cxnId="{F3BFBFF2-20CC-423F-862F-92F9607C3B9E}">
      <dgm:prSet/>
      <dgm:spPr/>
      <dgm:t>
        <a:bodyPr/>
        <a:lstStyle/>
        <a:p>
          <a:endParaRPr lang="en-US"/>
        </a:p>
      </dgm:t>
    </dgm:pt>
    <dgm:pt modelId="{D808C75E-26FC-48BD-BCD9-2F7B24E7C164}">
      <dgm:prSet phldrT="[Metin]" custT="1"/>
      <dgm:spPr/>
      <dgm:t>
        <a:bodyPr/>
        <a:lstStyle/>
        <a:p>
          <a:pPr algn="ctr"/>
          <a:r>
            <a:rPr lang="tr-TR" sz="2000" b="1" dirty="0" smtClean="0"/>
            <a:t>Taşıma</a:t>
          </a:r>
        </a:p>
      </dgm:t>
    </dgm:pt>
    <dgm:pt modelId="{8DC083A2-0687-4726-8758-B5F5C65DEA43}" type="parTrans" cxnId="{262A1F37-97DA-49E3-A528-4735CB7ECF73}">
      <dgm:prSet/>
      <dgm:spPr/>
      <dgm:t>
        <a:bodyPr/>
        <a:lstStyle/>
        <a:p>
          <a:endParaRPr lang="en-US"/>
        </a:p>
      </dgm:t>
    </dgm:pt>
    <dgm:pt modelId="{9EBD782D-EE44-451C-A04D-ECBBA1E02911}" type="sibTrans" cxnId="{262A1F37-97DA-49E3-A528-4735CB7ECF73}">
      <dgm:prSet/>
      <dgm:spPr/>
      <dgm:t>
        <a:bodyPr/>
        <a:lstStyle/>
        <a:p>
          <a:endParaRPr lang="en-US"/>
        </a:p>
      </dgm:t>
    </dgm:pt>
    <dgm:pt modelId="{DD96E7EA-666B-40C0-BC12-0B6496D89A00}">
      <dgm:prSet phldrT="[Metin]" custT="1"/>
      <dgm:spPr/>
      <dgm:t>
        <a:bodyPr/>
        <a:lstStyle/>
        <a:p>
          <a:endParaRPr lang="tr-TR" sz="1200" dirty="0" smtClean="0"/>
        </a:p>
        <a:p>
          <a:endParaRPr lang="tr-TR" sz="1200" dirty="0" smtClean="0"/>
        </a:p>
        <a:p>
          <a:endParaRPr lang="tr-TR" sz="1200" dirty="0" smtClean="0"/>
        </a:p>
        <a:p>
          <a:endParaRPr lang="tr-TR" sz="1200" dirty="0" smtClean="0"/>
        </a:p>
        <a:p>
          <a:r>
            <a:rPr lang="tr-TR" sz="1200" dirty="0" smtClean="0"/>
            <a:t>Atıkların Taşınmasına İlişkin Direktif</a:t>
          </a:r>
          <a:endParaRPr lang="en-US" sz="1400" dirty="0"/>
        </a:p>
      </dgm:t>
    </dgm:pt>
    <dgm:pt modelId="{75989E77-EA4A-4175-BBEF-C44708BA8971}" type="parTrans" cxnId="{2ED45BE6-1797-4D8B-9AD3-AF11D0BED2D7}">
      <dgm:prSet/>
      <dgm:spPr/>
      <dgm:t>
        <a:bodyPr/>
        <a:lstStyle/>
        <a:p>
          <a:endParaRPr lang="en-US"/>
        </a:p>
      </dgm:t>
    </dgm:pt>
    <dgm:pt modelId="{8285316B-A80A-42B1-9D21-B8F0AE5B622B}" type="sibTrans" cxnId="{2ED45BE6-1797-4D8B-9AD3-AF11D0BED2D7}">
      <dgm:prSet/>
      <dgm:spPr/>
      <dgm:t>
        <a:bodyPr/>
        <a:lstStyle/>
        <a:p>
          <a:endParaRPr lang="en-US"/>
        </a:p>
      </dgm:t>
    </dgm:pt>
    <dgm:pt modelId="{059EF4D8-E20D-4BEB-8AE1-64E7BA94AE18}">
      <dgm:prSet custT="1"/>
      <dgm:spPr/>
      <dgm:t>
        <a:bodyPr/>
        <a:lstStyle/>
        <a:p>
          <a:r>
            <a:rPr lang="tr-TR" sz="1400" dirty="0" smtClean="0"/>
            <a:t>Tehlikeli Atık Direktifi</a:t>
          </a:r>
          <a:endParaRPr lang="en-US" sz="1400" dirty="0"/>
        </a:p>
      </dgm:t>
    </dgm:pt>
    <dgm:pt modelId="{C6B31409-3086-4D9B-9190-C711B0AB386E}" type="parTrans" cxnId="{6D03EBE1-4505-43F5-A7D9-40548F7677C6}">
      <dgm:prSet/>
      <dgm:spPr/>
      <dgm:t>
        <a:bodyPr/>
        <a:lstStyle/>
        <a:p>
          <a:endParaRPr lang="en-US"/>
        </a:p>
      </dgm:t>
    </dgm:pt>
    <dgm:pt modelId="{E2AC2B76-58AC-4945-B3FD-58EB2E353AAA}" type="sibTrans" cxnId="{6D03EBE1-4505-43F5-A7D9-40548F7677C6}">
      <dgm:prSet/>
      <dgm:spPr/>
      <dgm:t>
        <a:bodyPr/>
        <a:lstStyle/>
        <a:p>
          <a:endParaRPr lang="en-US"/>
        </a:p>
      </dgm:t>
    </dgm:pt>
    <dgm:pt modelId="{72315E6E-F186-481C-9898-7E47E2B258C2}">
      <dgm:prSet phldrT="[Metin]" custT="1"/>
      <dgm:spPr/>
      <dgm:t>
        <a:bodyPr/>
        <a:lstStyle/>
        <a:p>
          <a:r>
            <a:rPr lang="tr-TR" sz="1200" dirty="0" smtClean="0"/>
            <a:t>Atık Yağların Bertarafına İlişkin Direktif</a:t>
          </a:r>
          <a:endParaRPr lang="en-US" sz="1200" dirty="0"/>
        </a:p>
      </dgm:t>
    </dgm:pt>
    <dgm:pt modelId="{99BBEB59-49A8-43A1-89E7-BF3408F218C9}" type="parTrans" cxnId="{0707E816-7237-4C19-BC6A-EFC02F84BA2F}">
      <dgm:prSet/>
      <dgm:spPr/>
      <dgm:t>
        <a:bodyPr/>
        <a:lstStyle/>
        <a:p>
          <a:endParaRPr lang="en-US"/>
        </a:p>
      </dgm:t>
    </dgm:pt>
    <dgm:pt modelId="{E1B06EBA-F145-43A6-AB5D-172E2D30AACA}" type="sibTrans" cxnId="{0707E816-7237-4C19-BC6A-EFC02F84BA2F}">
      <dgm:prSet/>
      <dgm:spPr/>
      <dgm:t>
        <a:bodyPr/>
        <a:lstStyle/>
        <a:p>
          <a:endParaRPr lang="en-US"/>
        </a:p>
      </dgm:t>
    </dgm:pt>
    <dgm:pt modelId="{F41817D4-6F0D-4E9B-9CBF-2748B8AE2D96}">
      <dgm:prSet phldrT="[Metin]" custT="1"/>
      <dgm:spPr/>
      <dgm:t>
        <a:bodyPr/>
        <a:lstStyle/>
        <a:p>
          <a:r>
            <a:rPr lang="tr-TR" sz="1200" dirty="0" smtClean="0"/>
            <a:t>Elektrikli ve Elektronik Eşyalarda Bazı Zararlı Maddelerin Sınırlandırılmasına İlişkin Direktif</a:t>
          </a:r>
          <a:endParaRPr lang="en-US" sz="1200" dirty="0"/>
        </a:p>
      </dgm:t>
    </dgm:pt>
    <dgm:pt modelId="{39386A6E-883B-488B-8EF2-803B60ABE9E6}" type="parTrans" cxnId="{E6CF3543-52C4-4BC4-8AC7-75F8F91BB4B9}">
      <dgm:prSet/>
      <dgm:spPr/>
      <dgm:t>
        <a:bodyPr/>
        <a:lstStyle/>
        <a:p>
          <a:endParaRPr lang="en-US"/>
        </a:p>
      </dgm:t>
    </dgm:pt>
    <dgm:pt modelId="{B62F1BC4-BD79-45AB-BE5A-716F0D9FA0A4}" type="sibTrans" cxnId="{E6CF3543-52C4-4BC4-8AC7-75F8F91BB4B9}">
      <dgm:prSet/>
      <dgm:spPr/>
      <dgm:t>
        <a:bodyPr/>
        <a:lstStyle/>
        <a:p>
          <a:endParaRPr lang="en-US"/>
        </a:p>
      </dgm:t>
    </dgm:pt>
    <dgm:pt modelId="{4EEE22C9-F54C-44F9-AF4B-BA85FC9EA625}">
      <dgm:prSet phldrT="[Metin]" custT="1"/>
      <dgm:spPr/>
      <dgm:t>
        <a:bodyPr/>
        <a:lstStyle/>
        <a:p>
          <a:r>
            <a:rPr lang="tr-TR" sz="1200" dirty="0" smtClean="0"/>
            <a:t>Atık Elektrikli ve Elektronik Ekipmanlar Direktifi</a:t>
          </a:r>
          <a:endParaRPr lang="en-US" sz="1200" dirty="0"/>
        </a:p>
      </dgm:t>
    </dgm:pt>
    <dgm:pt modelId="{3CF365F6-1970-4D1B-B17E-D2CF4DA03678}" type="parTrans" cxnId="{DFC76AEF-88EE-4D13-94AC-6534FB1DA18E}">
      <dgm:prSet/>
      <dgm:spPr/>
      <dgm:t>
        <a:bodyPr/>
        <a:lstStyle/>
        <a:p>
          <a:endParaRPr lang="en-US"/>
        </a:p>
      </dgm:t>
    </dgm:pt>
    <dgm:pt modelId="{965D4E05-614D-49C6-A3D7-A687D0EAC812}" type="sibTrans" cxnId="{DFC76AEF-88EE-4D13-94AC-6534FB1DA18E}">
      <dgm:prSet/>
      <dgm:spPr/>
      <dgm:t>
        <a:bodyPr/>
        <a:lstStyle/>
        <a:p>
          <a:endParaRPr lang="en-US"/>
        </a:p>
      </dgm:t>
    </dgm:pt>
    <dgm:pt modelId="{999EE8E6-D951-452C-99A9-E9C497139BC8}">
      <dgm:prSet phldrT="[Metin]" custT="1"/>
      <dgm:spPr/>
      <dgm:t>
        <a:bodyPr/>
        <a:lstStyle/>
        <a:p>
          <a:r>
            <a:rPr lang="tr-TR" sz="1200" dirty="0" smtClean="0"/>
            <a:t>Pillerin Etiketlemesine İlişkin Direktif</a:t>
          </a:r>
          <a:endParaRPr lang="en-US" sz="1200" dirty="0"/>
        </a:p>
      </dgm:t>
    </dgm:pt>
    <dgm:pt modelId="{8C43CB04-2E89-42AD-8FFC-F6AA84A81F10}" type="parTrans" cxnId="{2B9414D6-0C61-4A29-B0E8-D0DFD0BE6FE2}">
      <dgm:prSet/>
      <dgm:spPr/>
      <dgm:t>
        <a:bodyPr/>
        <a:lstStyle/>
        <a:p>
          <a:endParaRPr lang="en-US"/>
        </a:p>
      </dgm:t>
    </dgm:pt>
    <dgm:pt modelId="{75D031B1-9426-429D-B801-366338FB42CC}" type="sibTrans" cxnId="{2B9414D6-0C61-4A29-B0E8-D0DFD0BE6FE2}">
      <dgm:prSet/>
      <dgm:spPr/>
      <dgm:t>
        <a:bodyPr/>
        <a:lstStyle/>
        <a:p>
          <a:endParaRPr lang="en-US"/>
        </a:p>
      </dgm:t>
    </dgm:pt>
    <dgm:pt modelId="{14752520-A249-4561-993E-6CCE75BF93A2}">
      <dgm:prSet phldrT="[Metin]" custT="1"/>
      <dgm:spPr/>
      <dgm:t>
        <a:bodyPr/>
        <a:lstStyle/>
        <a:p>
          <a:r>
            <a:rPr lang="tr-TR" sz="1200" dirty="0" smtClean="0"/>
            <a:t>Ömrünü Tamamlamış Araçlara İlişkin Direktif</a:t>
          </a:r>
          <a:endParaRPr lang="en-US" sz="1200" dirty="0"/>
        </a:p>
      </dgm:t>
    </dgm:pt>
    <dgm:pt modelId="{14A10EBB-36B5-4056-82BA-BA5ECFDB11B2}" type="parTrans" cxnId="{9F34F505-13CB-415B-BD58-1FA4B487E252}">
      <dgm:prSet/>
      <dgm:spPr/>
      <dgm:t>
        <a:bodyPr/>
        <a:lstStyle/>
        <a:p>
          <a:endParaRPr lang="en-US"/>
        </a:p>
      </dgm:t>
    </dgm:pt>
    <dgm:pt modelId="{252C0026-9ED4-4671-8E10-816B0B7C233F}" type="sibTrans" cxnId="{9F34F505-13CB-415B-BD58-1FA4B487E252}">
      <dgm:prSet/>
      <dgm:spPr/>
      <dgm:t>
        <a:bodyPr/>
        <a:lstStyle/>
        <a:p>
          <a:endParaRPr lang="en-US"/>
        </a:p>
      </dgm:t>
    </dgm:pt>
    <dgm:pt modelId="{7560EB09-B323-4C91-9B43-8DC90CC9C029}">
      <dgm:prSet phldrT="[Metin]" custT="1"/>
      <dgm:spPr/>
      <dgm:t>
        <a:bodyPr/>
        <a:lstStyle/>
        <a:p>
          <a:r>
            <a:rPr lang="tr-TR" sz="1200" dirty="0" smtClean="0"/>
            <a:t>Madenlerin Çıkarılması ve İşlenmesine İlişkin Direktif</a:t>
          </a:r>
        </a:p>
        <a:p>
          <a:r>
            <a:rPr lang="tr-TR" sz="1200" dirty="0" smtClean="0"/>
            <a:t>Çevrenin Korunması Açısından Arıtma Çamurunun  Tarımda Kullanımına İlişkin Direktif</a:t>
          </a:r>
        </a:p>
      </dgm:t>
    </dgm:pt>
    <dgm:pt modelId="{65565AA8-5AE5-416D-BC95-B3985163ECB6}" type="parTrans" cxnId="{E1D147C5-82EC-45B2-8B84-D8BEC567E6CD}">
      <dgm:prSet/>
      <dgm:spPr/>
      <dgm:t>
        <a:bodyPr/>
        <a:lstStyle/>
        <a:p>
          <a:endParaRPr lang="en-US"/>
        </a:p>
      </dgm:t>
    </dgm:pt>
    <dgm:pt modelId="{EF6D4309-D51A-423C-9D90-2954AFADD101}" type="sibTrans" cxnId="{E1D147C5-82EC-45B2-8B84-D8BEC567E6CD}">
      <dgm:prSet/>
      <dgm:spPr/>
      <dgm:t>
        <a:bodyPr/>
        <a:lstStyle/>
        <a:p>
          <a:endParaRPr lang="en-US"/>
        </a:p>
      </dgm:t>
    </dgm:pt>
    <dgm:pt modelId="{F1AAFCF9-59C3-4181-834B-94E26F26BFFC}">
      <dgm:prSet phldrT="[Metin]" custT="1"/>
      <dgm:spPr/>
      <dgm:t>
        <a:bodyPr/>
        <a:lstStyle/>
        <a:p>
          <a:r>
            <a:rPr lang="tr-TR" sz="1200" dirty="0" smtClean="0"/>
            <a:t>PCB ve </a:t>
          </a:r>
          <a:r>
            <a:rPr lang="tr-TR" sz="1200" dirty="0" err="1" smtClean="0"/>
            <a:t>PCT’li</a:t>
          </a:r>
          <a:r>
            <a:rPr lang="tr-TR" sz="1200" dirty="0" smtClean="0"/>
            <a:t> Maddelerin Bertarafına İlişkin Direktif</a:t>
          </a:r>
        </a:p>
      </dgm:t>
    </dgm:pt>
    <dgm:pt modelId="{172C056C-CF02-475B-83DA-75CBF5859FD2}" type="parTrans" cxnId="{49DF7B40-BCA7-40E4-AC8E-C37D3C4B12DF}">
      <dgm:prSet/>
      <dgm:spPr/>
      <dgm:t>
        <a:bodyPr/>
        <a:lstStyle/>
        <a:p>
          <a:endParaRPr lang="en-US"/>
        </a:p>
      </dgm:t>
    </dgm:pt>
    <dgm:pt modelId="{CE626FE5-40D8-4E7A-86B3-93159A915A27}" type="sibTrans" cxnId="{49DF7B40-BCA7-40E4-AC8E-C37D3C4B12DF}">
      <dgm:prSet/>
      <dgm:spPr/>
      <dgm:t>
        <a:bodyPr/>
        <a:lstStyle/>
        <a:p>
          <a:endParaRPr lang="en-US"/>
        </a:p>
      </dgm:t>
    </dgm:pt>
    <dgm:pt modelId="{74560555-BA34-4D21-8FA2-B71FD52705EC}">
      <dgm:prSet custT="1"/>
      <dgm:spPr/>
      <dgm:t>
        <a:bodyPr/>
        <a:lstStyle/>
        <a:p>
          <a:endParaRPr lang="tr-TR" sz="1200" dirty="0" smtClean="0"/>
        </a:p>
      </dgm:t>
    </dgm:pt>
    <dgm:pt modelId="{90B88A05-1B52-4437-B4E3-F666DCDDE4B2}" type="parTrans" cxnId="{6EE6C4C5-CD5D-46C3-86E5-BC0F9C5D7393}">
      <dgm:prSet/>
      <dgm:spPr/>
      <dgm:t>
        <a:bodyPr/>
        <a:lstStyle/>
        <a:p>
          <a:endParaRPr lang="en-US"/>
        </a:p>
      </dgm:t>
    </dgm:pt>
    <dgm:pt modelId="{2BDD5676-9E88-43F2-BECB-4F66147A7F0B}" type="sibTrans" cxnId="{6EE6C4C5-CD5D-46C3-86E5-BC0F9C5D7393}">
      <dgm:prSet/>
      <dgm:spPr/>
      <dgm:t>
        <a:bodyPr/>
        <a:lstStyle/>
        <a:p>
          <a:endParaRPr lang="en-US"/>
        </a:p>
      </dgm:t>
    </dgm:pt>
    <dgm:pt modelId="{0EFF8C99-C0D3-4B52-B80E-20037E434740}">
      <dgm:prSet custT="1"/>
      <dgm:spPr/>
      <dgm:t>
        <a:bodyPr/>
        <a:lstStyle/>
        <a:p>
          <a:r>
            <a:rPr lang="tr-TR" sz="1200" dirty="0" smtClean="0"/>
            <a:t>Atıkların Yakılmasına İlişkin Direktif</a:t>
          </a:r>
          <a:endParaRPr lang="en-US" sz="1200" dirty="0"/>
        </a:p>
      </dgm:t>
    </dgm:pt>
    <dgm:pt modelId="{48C49AC0-552F-4D72-AB37-3444547C23DE}" type="parTrans" cxnId="{3EE83A3A-4A41-4FC3-A6E9-5E251C68EA94}">
      <dgm:prSet/>
      <dgm:spPr/>
      <dgm:t>
        <a:bodyPr/>
        <a:lstStyle/>
        <a:p>
          <a:endParaRPr lang="en-US"/>
        </a:p>
      </dgm:t>
    </dgm:pt>
    <dgm:pt modelId="{25E86F1F-611B-4628-9F25-EEAAC9C100CD}" type="sibTrans" cxnId="{3EE83A3A-4A41-4FC3-A6E9-5E251C68EA94}">
      <dgm:prSet/>
      <dgm:spPr/>
      <dgm:t>
        <a:bodyPr/>
        <a:lstStyle/>
        <a:p>
          <a:endParaRPr lang="en-US"/>
        </a:p>
      </dgm:t>
    </dgm:pt>
    <dgm:pt modelId="{0E235678-75A2-4CDF-B011-969F9D145F94}">
      <dgm:prSet custT="1"/>
      <dgm:spPr/>
      <dgm:t>
        <a:bodyPr/>
        <a:lstStyle/>
        <a:p>
          <a:r>
            <a:rPr lang="tr-TR" sz="1200" dirty="0" smtClean="0"/>
            <a:t>Atıkların Düzenli Depolanmasına İlişkin Direktif</a:t>
          </a:r>
          <a:endParaRPr lang="en-US" sz="1200" dirty="0"/>
        </a:p>
      </dgm:t>
    </dgm:pt>
    <dgm:pt modelId="{746CB51B-FEEB-4689-AB3D-F32B91E1B72D}" type="parTrans" cxnId="{57BF5BD7-895B-4171-82EA-1F3DF17C82CB}">
      <dgm:prSet/>
      <dgm:spPr/>
      <dgm:t>
        <a:bodyPr/>
        <a:lstStyle/>
        <a:p>
          <a:endParaRPr lang="en-US"/>
        </a:p>
      </dgm:t>
    </dgm:pt>
    <dgm:pt modelId="{D8504AC4-F8D2-45B0-8349-0AF31C796906}" type="sibTrans" cxnId="{57BF5BD7-895B-4171-82EA-1F3DF17C82CB}">
      <dgm:prSet/>
      <dgm:spPr/>
      <dgm:t>
        <a:bodyPr/>
        <a:lstStyle/>
        <a:p>
          <a:endParaRPr lang="en-US"/>
        </a:p>
      </dgm:t>
    </dgm:pt>
    <dgm:pt modelId="{03127FAA-28C8-4D0D-B9F4-6B5A46B546AE}">
      <dgm:prSet custT="1"/>
      <dgm:spPr/>
      <dgm:t>
        <a:bodyPr/>
        <a:lstStyle/>
        <a:p>
          <a:endParaRPr lang="en-US" sz="1200" dirty="0"/>
        </a:p>
      </dgm:t>
    </dgm:pt>
    <dgm:pt modelId="{A088132E-0BEE-4078-BBA5-E6CD1302B0DA}" type="parTrans" cxnId="{B94294CC-2D43-4442-875F-9215CFAA81FC}">
      <dgm:prSet/>
      <dgm:spPr/>
      <dgm:t>
        <a:bodyPr/>
        <a:lstStyle/>
        <a:p>
          <a:endParaRPr lang="en-US"/>
        </a:p>
      </dgm:t>
    </dgm:pt>
    <dgm:pt modelId="{F8023879-D7E6-4837-9829-6DC313787A9F}" type="sibTrans" cxnId="{B94294CC-2D43-4442-875F-9215CFAA81FC}">
      <dgm:prSet/>
      <dgm:spPr/>
      <dgm:t>
        <a:bodyPr/>
        <a:lstStyle/>
        <a:p>
          <a:endParaRPr lang="en-US"/>
        </a:p>
      </dgm:t>
    </dgm:pt>
    <dgm:pt modelId="{26862EA8-2EDD-41DF-A96B-96084D52A64E}">
      <dgm:prSet custT="1"/>
      <dgm:spPr/>
      <dgm:t>
        <a:bodyPr/>
        <a:lstStyle/>
        <a:p>
          <a:endParaRPr lang="en-US" sz="1200" dirty="0"/>
        </a:p>
      </dgm:t>
    </dgm:pt>
    <dgm:pt modelId="{AD51D970-2E56-4728-A30A-3DF398CDF539}" type="parTrans" cxnId="{8B194F71-5DE6-48E2-95CC-8628EC527660}">
      <dgm:prSet/>
      <dgm:spPr/>
      <dgm:t>
        <a:bodyPr/>
        <a:lstStyle/>
        <a:p>
          <a:endParaRPr lang="en-US"/>
        </a:p>
      </dgm:t>
    </dgm:pt>
    <dgm:pt modelId="{733AB98F-326D-42B9-AA6C-96E248D47FEA}" type="sibTrans" cxnId="{8B194F71-5DE6-48E2-95CC-8628EC527660}">
      <dgm:prSet/>
      <dgm:spPr/>
      <dgm:t>
        <a:bodyPr/>
        <a:lstStyle/>
        <a:p>
          <a:endParaRPr lang="en-US"/>
        </a:p>
      </dgm:t>
    </dgm:pt>
    <dgm:pt modelId="{14BADA78-F3D2-4CFC-9E38-1B335BCA64D8}">
      <dgm:prSet phldrT="[Metin]" custT="1"/>
      <dgm:spPr/>
      <dgm:t>
        <a:bodyPr/>
        <a:lstStyle/>
        <a:p>
          <a:endParaRPr lang="en-US" sz="1400" dirty="0"/>
        </a:p>
      </dgm:t>
    </dgm:pt>
    <dgm:pt modelId="{37CA473D-3186-4EEB-9A70-B48453BC2039}" type="sibTrans" cxnId="{D37FC954-05BA-43A6-907B-EDC6C7D1E7CA}">
      <dgm:prSet/>
      <dgm:spPr/>
      <dgm:t>
        <a:bodyPr/>
        <a:lstStyle/>
        <a:p>
          <a:endParaRPr lang="tr-TR"/>
        </a:p>
      </dgm:t>
    </dgm:pt>
    <dgm:pt modelId="{0E07918B-3395-46D0-BBC0-DC2F7503D6DD}" type="parTrans" cxnId="{D37FC954-05BA-43A6-907B-EDC6C7D1E7CA}">
      <dgm:prSet/>
      <dgm:spPr/>
      <dgm:t>
        <a:bodyPr/>
        <a:lstStyle/>
        <a:p>
          <a:endParaRPr lang="tr-TR"/>
        </a:p>
      </dgm:t>
    </dgm:pt>
    <dgm:pt modelId="{C8CCC4C1-941C-4091-949C-B255DC1E6D5E}">
      <dgm:prSet phldrT="[Metin]" custT="1"/>
      <dgm:spPr/>
      <dgm:t>
        <a:bodyPr/>
        <a:lstStyle/>
        <a:p>
          <a:endParaRPr lang="en-US" sz="1400" dirty="0"/>
        </a:p>
      </dgm:t>
    </dgm:pt>
    <dgm:pt modelId="{38A11BE8-62A7-4B2F-B3B8-C8EC2D0D7EFE}" type="sibTrans" cxnId="{D2B49462-442D-4C5E-829C-2A2FB483B986}">
      <dgm:prSet/>
      <dgm:spPr/>
      <dgm:t>
        <a:bodyPr/>
        <a:lstStyle/>
        <a:p>
          <a:endParaRPr lang="tr-TR"/>
        </a:p>
      </dgm:t>
    </dgm:pt>
    <dgm:pt modelId="{7125CD3C-48E8-4845-8CF5-01A9CEE533A0}" type="parTrans" cxnId="{D2B49462-442D-4C5E-829C-2A2FB483B986}">
      <dgm:prSet/>
      <dgm:spPr/>
      <dgm:t>
        <a:bodyPr/>
        <a:lstStyle/>
        <a:p>
          <a:endParaRPr lang="tr-TR"/>
        </a:p>
      </dgm:t>
    </dgm:pt>
    <dgm:pt modelId="{66F28FD9-51D7-41EC-BD00-10B5FF864278}">
      <dgm:prSet phldrT="[Metin]" custT="1"/>
      <dgm:spPr/>
      <dgm:t>
        <a:bodyPr/>
        <a:lstStyle/>
        <a:p>
          <a:endParaRPr lang="en-US" sz="1400" dirty="0"/>
        </a:p>
      </dgm:t>
    </dgm:pt>
    <dgm:pt modelId="{603FE8EA-2D45-45E3-A38B-7C965DF58686}" type="sibTrans" cxnId="{A32267D5-7537-48D7-ADF4-2CBFF6CC6566}">
      <dgm:prSet/>
      <dgm:spPr/>
      <dgm:t>
        <a:bodyPr/>
        <a:lstStyle/>
        <a:p>
          <a:endParaRPr lang="tr-TR"/>
        </a:p>
      </dgm:t>
    </dgm:pt>
    <dgm:pt modelId="{51405D35-6B24-4976-AC6C-4696FCCECCD7}" type="parTrans" cxnId="{A32267D5-7537-48D7-ADF4-2CBFF6CC6566}">
      <dgm:prSet/>
      <dgm:spPr/>
      <dgm:t>
        <a:bodyPr/>
        <a:lstStyle/>
        <a:p>
          <a:endParaRPr lang="tr-TR"/>
        </a:p>
      </dgm:t>
    </dgm:pt>
    <dgm:pt modelId="{D22B23BB-1B95-4E96-A850-B3D8000447BB}">
      <dgm:prSet phldrT="[Metin]" custT="1"/>
      <dgm:spPr/>
      <dgm:t>
        <a:bodyPr/>
        <a:lstStyle/>
        <a:p>
          <a:pPr algn="ctr"/>
          <a:r>
            <a:rPr lang="tr-TR" sz="2000" b="1" dirty="0" smtClean="0"/>
            <a:t>                      Atık Yönetimi</a:t>
          </a:r>
          <a:endParaRPr lang="en-US" sz="2000" b="1" dirty="0"/>
        </a:p>
      </dgm:t>
    </dgm:pt>
    <dgm:pt modelId="{F115A11E-D792-45E4-9146-C8B7E8745329}" type="sibTrans" cxnId="{2E476CA4-3467-4874-9D70-211B85D9D10D}">
      <dgm:prSet/>
      <dgm:spPr/>
      <dgm:t>
        <a:bodyPr/>
        <a:lstStyle/>
        <a:p>
          <a:endParaRPr lang="en-US"/>
        </a:p>
      </dgm:t>
    </dgm:pt>
    <dgm:pt modelId="{1193B62E-F960-4878-9A90-6DC985B67ABE}" type="parTrans" cxnId="{2E476CA4-3467-4874-9D70-211B85D9D10D}">
      <dgm:prSet/>
      <dgm:spPr/>
      <dgm:t>
        <a:bodyPr/>
        <a:lstStyle/>
        <a:p>
          <a:endParaRPr lang="en-US"/>
        </a:p>
      </dgm:t>
    </dgm:pt>
    <dgm:pt modelId="{C787647F-E1D6-4A18-BF4D-D512D197760B}">
      <dgm:prSet phldrT="[Metin]" custT="1"/>
      <dgm:spPr/>
      <dgm:t>
        <a:bodyPr/>
        <a:lstStyle/>
        <a:p>
          <a:r>
            <a:rPr lang="tr-TR" sz="1200" dirty="0" smtClean="0"/>
            <a:t>Atık Pil ve Akümülatörlere İlişkin Direktif</a:t>
          </a:r>
          <a:endParaRPr lang="en-US" sz="1200" dirty="0"/>
        </a:p>
      </dgm:t>
    </dgm:pt>
    <dgm:pt modelId="{46C7ADAC-FF4F-470B-8D45-061A2581538C}" type="sibTrans" cxnId="{1A487F7E-86DB-4648-943A-DE5A5243B40F}">
      <dgm:prSet/>
      <dgm:spPr/>
      <dgm:t>
        <a:bodyPr/>
        <a:lstStyle/>
        <a:p>
          <a:endParaRPr lang="en-US"/>
        </a:p>
      </dgm:t>
    </dgm:pt>
    <dgm:pt modelId="{3C0D2368-4A03-4458-A974-3532E89B2279}" type="parTrans" cxnId="{1A487F7E-86DB-4648-943A-DE5A5243B40F}">
      <dgm:prSet/>
      <dgm:spPr/>
      <dgm:t>
        <a:bodyPr/>
        <a:lstStyle/>
        <a:p>
          <a:endParaRPr lang="en-US"/>
        </a:p>
      </dgm:t>
    </dgm:pt>
    <dgm:pt modelId="{CE78FAF6-0B1E-4854-89FF-168F9B4C7484}" type="pres">
      <dgm:prSet presAssocID="{2B8535AB-82D5-409D-B6F7-4D68583B8BE6}" presName="Name0" presStyleCnt="0">
        <dgm:presLayoutVars>
          <dgm:dir/>
          <dgm:animLvl val="lvl"/>
          <dgm:resizeHandles val="exact"/>
        </dgm:presLayoutVars>
      </dgm:prSet>
      <dgm:spPr/>
      <dgm:t>
        <a:bodyPr/>
        <a:lstStyle/>
        <a:p>
          <a:endParaRPr lang="en-US"/>
        </a:p>
      </dgm:t>
    </dgm:pt>
    <dgm:pt modelId="{19D875C8-2DD6-4E11-8401-E4CE60EF1C29}" type="pres">
      <dgm:prSet presAssocID="{09466045-54FA-415B-99AB-61784A12F6C8}" presName="compositeNode" presStyleCnt="0">
        <dgm:presLayoutVars>
          <dgm:bulletEnabled val="1"/>
        </dgm:presLayoutVars>
      </dgm:prSet>
      <dgm:spPr/>
      <dgm:t>
        <a:bodyPr/>
        <a:lstStyle/>
        <a:p>
          <a:endParaRPr lang="tr-TR"/>
        </a:p>
      </dgm:t>
    </dgm:pt>
    <dgm:pt modelId="{3939F07E-6EA2-45A7-8E29-0D1E1FFB01B8}" type="pres">
      <dgm:prSet presAssocID="{09466045-54FA-415B-99AB-61784A12F6C8}" presName="bgRect" presStyleLbl="node1" presStyleIdx="0" presStyleCnt="4" custScaleX="84347" custScaleY="134657" custLinFactNeighborX="-3647" custLinFactNeighborY="-1016"/>
      <dgm:spPr>
        <a:prstGeom prst="rect">
          <a:avLst/>
        </a:prstGeom>
      </dgm:spPr>
      <dgm:t>
        <a:bodyPr/>
        <a:lstStyle/>
        <a:p>
          <a:endParaRPr lang="en-US"/>
        </a:p>
      </dgm:t>
    </dgm:pt>
    <dgm:pt modelId="{6EFBCEC8-F1EC-4406-A823-AD5113F2F732}" type="pres">
      <dgm:prSet presAssocID="{09466045-54FA-415B-99AB-61784A12F6C8}" presName="parentNode" presStyleLbl="node1" presStyleIdx="0" presStyleCnt="4">
        <dgm:presLayoutVars>
          <dgm:chMax val="0"/>
          <dgm:bulletEnabled val="1"/>
        </dgm:presLayoutVars>
      </dgm:prSet>
      <dgm:spPr/>
      <dgm:t>
        <a:bodyPr/>
        <a:lstStyle/>
        <a:p>
          <a:endParaRPr lang="en-US"/>
        </a:p>
      </dgm:t>
    </dgm:pt>
    <dgm:pt modelId="{969F4B7A-1B66-40FF-848D-00D13C8F7FE5}" type="pres">
      <dgm:prSet presAssocID="{09466045-54FA-415B-99AB-61784A12F6C8}" presName="childNode" presStyleLbl="node1" presStyleIdx="0" presStyleCnt="4">
        <dgm:presLayoutVars>
          <dgm:bulletEnabled val="1"/>
        </dgm:presLayoutVars>
      </dgm:prSet>
      <dgm:spPr/>
      <dgm:t>
        <a:bodyPr/>
        <a:lstStyle/>
        <a:p>
          <a:endParaRPr lang="en-US"/>
        </a:p>
      </dgm:t>
    </dgm:pt>
    <dgm:pt modelId="{28C71F8E-2A15-421B-88C5-035FF3F0DF65}" type="pres">
      <dgm:prSet presAssocID="{56086E12-A295-4661-BDE9-F163F9D27820}" presName="hSp" presStyleCnt="0"/>
      <dgm:spPr/>
      <dgm:t>
        <a:bodyPr/>
        <a:lstStyle/>
        <a:p>
          <a:endParaRPr lang="tr-TR"/>
        </a:p>
      </dgm:t>
    </dgm:pt>
    <dgm:pt modelId="{28808C98-EE98-4AAB-8E51-3E72FC143240}" type="pres">
      <dgm:prSet presAssocID="{56086E12-A295-4661-BDE9-F163F9D27820}" presName="vProcSp" presStyleCnt="0"/>
      <dgm:spPr/>
      <dgm:t>
        <a:bodyPr/>
        <a:lstStyle/>
        <a:p>
          <a:endParaRPr lang="tr-TR"/>
        </a:p>
      </dgm:t>
    </dgm:pt>
    <dgm:pt modelId="{3AFA1650-5C08-489D-BF3C-881C0B804037}" type="pres">
      <dgm:prSet presAssocID="{56086E12-A295-4661-BDE9-F163F9D27820}" presName="vSp1" presStyleCnt="0"/>
      <dgm:spPr/>
      <dgm:t>
        <a:bodyPr/>
        <a:lstStyle/>
        <a:p>
          <a:endParaRPr lang="tr-TR"/>
        </a:p>
      </dgm:t>
    </dgm:pt>
    <dgm:pt modelId="{225C7A55-F313-4E83-AB40-5246CC13ED5E}" type="pres">
      <dgm:prSet presAssocID="{56086E12-A295-4661-BDE9-F163F9D27820}" presName="simulatedConn" presStyleLbl="solidFgAcc1" presStyleIdx="0" presStyleCnt="3" custLinFactY="-372380" custLinFactNeighborX="15046" custLinFactNeighborY="-400000"/>
      <dgm:spPr/>
      <dgm:t>
        <a:bodyPr/>
        <a:lstStyle/>
        <a:p>
          <a:endParaRPr lang="tr-TR"/>
        </a:p>
      </dgm:t>
    </dgm:pt>
    <dgm:pt modelId="{C1079887-0568-43C8-880E-B38917D0D0CE}" type="pres">
      <dgm:prSet presAssocID="{56086E12-A295-4661-BDE9-F163F9D27820}" presName="vSp2" presStyleCnt="0"/>
      <dgm:spPr/>
      <dgm:t>
        <a:bodyPr/>
        <a:lstStyle/>
        <a:p>
          <a:endParaRPr lang="tr-TR"/>
        </a:p>
      </dgm:t>
    </dgm:pt>
    <dgm:pt modelId="{45B6644C-A59F-45ED-A20D-E3FF3A57BE6A}" type="pres">
      <dgm:prSet presAssocID="{56086E12-A295-4661-BDE9-F163F9D27820}" presName="sibTrans" presStyleCnt="0"/>
      <dgm:spPr/>
      <dgm:t>
        <a:bodyPr/>
        <a:lstStyle/>
        <a:p>
          <a:endParaRPr lang="tr-TR"/>
        </a:p>
      </dgm:t>
    </dgm:pt>
    <dgm:pt modelId="{C0BAFE1D-0B88-44CD-AD16-38132110B1D7}" type="pres">
      <dgm:prSet presAssocID="{D22B23BB-1B95-4E96-A850-B3D8000447BB}" presName="compositeNode" presStyleCnt="0">
        <dgm:presLayoutVars>
          <dgm:bulletEnabled val="1"/>
        </dgm:presLayoutVars>
      </dgm:prSet>
      <dgm:spPr/>
      <dgm:t>
        <a:bodyPr/>
        <a:lstStyle/>
        <a:p>
          <a:endParaRPr lang="tr-TR"/>
        </a:p>
      </dgm:t>
    </dgm:pt>
    <dgm:pt modelId="{2EA8F2D5-28CA-49B1-A5EF-79A31D45E6B4}" type="pres">
      <dgm:prSet presAssocID="{D22B23BB-1B95-4E96-A850-B3D8000447BB}" presName="bgRect" presStyleLbl="node1" presStyleIdx="1" presStyleCnt="4" custScaleX="119058" custScaleY="209641" custLinFactNeighborX="-1456" custLinFactNeighborY="-1040"/>
      <dgm:spPr>
        <a:prstGeom prst="rect">
          <a:avLst/>
        </a:prstGeom>
      </dgm:spPr>
      <dgm:t>
        <a:bodyPr/>
        <a:lstStyle/>
        <a:p>
          <a:endParaRPr lang="en-US"/>
        </a:p>
      </dgm:t>
    </dgm:pt>
    <dgm:pt modelId="{17466039-043D-4DFC-9CF0-106EF526CBC5}" type="pres">
      <dgm:prSet presAssocID="{D22B23BB-1B95-4E96-A850-B3D8000447BB}" presName="parentNode" presStyleLbl="node1" presStyleIdx="1" presStyleCnt="4">
        <dgm:presLayoutVars>
          <dgm:chMax val="0"/>
          <dgm:bulletEnabled val="1"/>
        </dgm:presLayoutVars>
      </dgm:prSet>
      <dgm:spPr/>
      <dgm:t>
        <a:bodyPr/>
        <a:lstStyle/>
        <a:p>
          <a:endParaRPr lang="en-US"/>
        </a:p>
      </dgm:t>
    </dgm:pt>
    <dgm:pt modelId="{18B294EC-5BE4-45E9-B95A-EE96CC7D9AF0}" type="pres">
      <dgm:prSet presAssocID="{D22B23BB-1B95-4E96-A850-B3D8000447BB}" presName="childNode" presStyleLbl="node1" presStyleIdx="1" presStyleCnt="4">
        <dgm:presLayoutVars>
          <dgm:bulletEnabled val="1"/>
        </dgm:presLayoutVars>
      </dgm:prSet>
      <dgm:spPr/>
      <dgm:t>
        <a:bodyPr/>
        <a:lstStyle/>
        <a:p>
          <a:endParaRPr lang="en-US"/>
        </a:p>
      </dgm:t>
    </dgm:pt>
    <dgm:pt modelId="{ECB692AF-3D06-4EC1-B04F-E2B75BB0AADA}" type="pres">
      <dgm:prSet presAssocID="{F115A11E-D792-45E4-9146-C8B7E8745329}" presName="hSp" presStyleCnt="0"/>
      <dgm:spPr/>
      <dgm:t>
        <a:bodyPr/>
        <a:lstStyle/>
        <a:p>
          <a:endParaRPr lang="tr-TR"/>
        </a:p>
      </dgm:t>
    </dgm:pt>
    <dgm:pt modelId="{8BE436CE-B8A9-4EEA-837D-2C4FBA59394D}" type="pres">
      <dgm:prSet presAssocID="{F115A11E-D792-45E4-9146-C8B7E8745329}" presName="vProcSp" presStyleCnt="0"/>
      <dgm:spPr/>
      <dgm:t>
        <a:bodyPr/>
        <a:lstStyle/>
        <a:p>
          <a:endParaRPr lang="tr-TR"/>
        </a:p>
      </dgm:t>
    </dgm:pt>
    <dgm:pt modelId="{C07FB973-CBF4-4576-8D83-E78595D995CB}" type="pres">
      <dgm:prSet presAssocID="{F115A11E-D792-45E4-9146-C8B7E8745329}" presName="vSp1" presStyleCnt="0"/>
      <dgm:spPr/>
      <dgm:t>
        <a:bodyPr/>
        <a:lstStyle/>
        <a:p>
          <a:endParaRPr lang="tr-TR"/>
        </a:p>
      </dgm:t>
    </dgm:pt>
    <dgm:pt modelId="{9B3A0245-9707-4D4B-A985-51C784F5A1AE}" type="pres">
      <dgm:prSet presAssocID="{F115A11E-D792-45E4-9146-C8B7E8745329}" presName="simulatedConn" presStyleLbl="solidFgAcc1" presStyleIdx="1" presStyleCnt="3" custLinFactY="-353743" custLinFactNeighborX="-7197" custLinFactNeighborY="-400000"/>
      <dgm:spPr/>
      <dgm:t>
        <a:bodyPr/>
        <a:lstStyle/>
        <a:p>
          <a:endParaRPr lang="tr-TR"/>
        </a:p>
      </dgm:t>
    </dgm:pt>
    <dgm:pt modelId="{C88ADBEB-0157-4B62-905F-9E6BE915F1BA}" type="pres">
      <dgm:prSet presAssocID="{F115A11E-D792-45E4-9146-C8B7E8745329}" presName="vSp2" presStyleCnt="0"/>
      <dgm:spPr/>
      <dgm:t>
        <a:bodyPr/>
        <a:lstStyle/>
        <a:p>
          <a:endParaRPr lang="tr-TR"/>
        </a:p>
      </dgm:t>
    </dgm:pt>
    <dgm:pt modelId="{AF31CAB0-13E6-4CD4-9A4F-17CB871A41F2}" type="pres">
      <dgm:prSet presAssocID="{F115A11E-D792-45E4-9146-C8B7E8745329}" presName="sibTrans" presStyleCnt="0"/>
      <dgm:spPr/>
      <dgm:t>
        <a:bodyPr/>
        <a:lstStyle/>
        <a:p>
          <a:endParaRPr lang="tr-TR"/>
        </a:p>
      </dgm:t>
    </dgm:pt>
    <dgm:pt modelId="{FCCE30AD-BA44-4CA5-B1AF-E91CDD1B3292}" type="pres">
      <dgm:prSet presAssocID="{D4F52B48-BB4A-4B2B-8C42-BCEC1A6D4862}" presName="compositeNode" presStyleCnt="0">
        <dgm:presLayoutVars>
          <dgm:bulletEnabled val="1"/>
        </dgm:presLayoutVars>
      </dgm:prSet>
      <dgm:spPr/>
      <dgm:t>
        <a:bodyPr/>
        <a:lstStyle/>
        <a:p>
          <a:endParaRPr lang="tr-TR"/>
        </a:p>
      </dgm:t>
    </dgm:pt>
    <dgm:pt modelId="{FBBF7B26-F9FB-4E5F-AC0C-0C18F043B17D}" type="pres">
      <dgm:prSet presAssocID="{D4F52B48-BB4A-4B2B-8C42-BCEC1A6D4862}" presName="bgRect" presStyleLbl="node1" presStyleIdx="2" presStyleCnt="4" custScaleX="87783" custScaleY="148894"/>
      <dgm:spPr>
        <a:prstGeom prst="rect">
          <a:avLst/>
        </a:prstGeom>
      </dgm:spPr>
      <dgm:t>
        <a:bodyPr/>
        <a:lstStyle/>
        <a:p>
          <a:endParaRPr lang="en-US"/>
        </a:p>
      </dgm:t>
    </dgm:pt>
    <dgm:pt modelId="{7A66B9B6-84C1-4EDB-A2CE-78E759AFAAD5}" type="pres">
      <dgm:prSet presAssocID="{D4F52B48-BB4A-4B2B-8C42-BCEC1A6D4862}" presName="parentNode" presStyleLbl="node1" presStyleIdx="2" presStyleCnt="4">
        <dgm:presLayoutVars>
          <dgm:chMax val="0"/>
          <dgm:bulletEnabled val="1"/>
        </dgm:presLayoutVars>
      </dgm:prSet>
      <dgm:spPr/>
      <dgm:t>
        <a:bodyPr/>
        <a:lstStyle/>
        <a:p>
          <a:endParaRPr lang="en-US"/>
        </a:p>
      </dgm:t>
    </dgm:pt>
    <dgm:pt modelId="{AB91F8AD-5F2B-4749-9081-4DB791CEF44F}" type="pres">
      <dgm:prSet presAssocID="{D4F52B48-BB4A-4B2B-8C42-BCEC1A6D4862}" presName="childNode" presStyleLbl="node1" presStyleIdx="2" presStyleCnt="4">
        <dgm:presLayoutVars>
          <dgm:bulletEnabled val="1"/>
        </dgm:presLayoutVars>
      </dgm:prSet>
      <dgm:spPr/>
      <dgm:t>
        <a:bodyPr/>
        <a:lstStyle/>
        <a:p>
          <a:endParaRPr lang="en-US"/>
        </a:p>
      </dgm:t>
    </dgm:pt>
    <dgm:pt modelId="{2824C4E0-6399-44E4-9F3B-84E1D7E50223}" type="pres">
      <dgm:prSet presAssocID="{E3B07606-CBF2-49F3-B812-04A118F4124E}" presName="hSp" presStyleCnt="0"/>
      <dgm:spPr/>
      <dgm:t>
        <a:bodyPr/>
        <a:lstStyle/>
        <a:p>
          <a:endParaRPr lang="tr-TR"/>
        </a:p>
      </dgm:t>
    </dgm:pt>
    <dgm:pt modelId="{E497E0FC-30C8-451E-ACF0-9C66D12ACC9C}" type="pres">
      <dgm:prSet presAssocID="{E3B07606-CBF2-49F3-B812-04A118F4124E}" presName="vProcSp" presStyleCnt="0"/>
      <dgm:spPr/>
      <dgm:t>
        <a:bodyPr/>
        <a:lstStyle/>
        <a:p>
          <a:endParaRPr lang="tr-TR"/>
        </a:p>
      </dgm:t>
    </dgm:pt>
    <dgm:pt modelId="{48995F39-71ED-4BAA-BE3F-0233AD506998}" type="pres">
      <dgm:prSet presAssocID="{E3B07606-CBF2-49F3-B812-04A118F4124E}" presName="vSp1" presStyleCnt="0"/>
      <dgm:spPr/>
      <dgm:t>
        <a:bodyPr/>
        <a:lstStyle/>
        <a:p>
          <a:endParaRPr lang="tr-TR"/>
        </a:p>
      </dgm:t>
    </dgm:pt>
    <dgm:pt modelId="{9A89CDBA-69D7-480D-BC48-9409D9A9CB23}" type="pres">
      <dgm:prSet presAssocID="{E3B07606-CBF2-49F3-B812-04A118F4124E}" presName="simulatedConn" presStyleLbl="solidFgAcc1" presStyleIdx="2" presStyleCnt="3" custLinFactY="-353743" custLinFactNeighborX="-2110" custLinFactNeighborY="-400000"/>
      <dgm:spPr/>
      <dgm:t>
        <a:bodyPr/>
        <a:lstStyle/>
        <a:p>
          <a:endParaRPr lang="tr-TR"/>
        </a:p>
      </dgm:t>
    </dgm:pt>
    <dgm:pt modelId="{E0226327-AB95-43AB-8E71-523AC823639E}" type="pres">
      <dgm:prSet presAssocID="{E3B07606-CBF2-49F3-B812-04A118F4124E}" presName="vSp2" presStyleCnt="0"/>
      <dgm:spPr/>
      <dgm:t>
        <a:bodyPr/>
        <a:lstStyle/>
        <a:p>
          <a:endParaRPr lang="tr-TR"/>
        </a:p>
      </dgm:t>
    </dgm:pt>
    <dgm:pt modelId="{4CF1500D-79E9-4D07-A214-B46225C82FF4}" type="pres">
      <dgm:prSet presAssocID="{E3B07606-CBF2-49F3-B812-04A118F4124E}" presName="sibTrans" presStyleCnt="0"/>
      <dgm:spPr/>
      <dgm:t>
        <a:bodyPr/>
        <a:lstStyle/>
        <a:p>
          <a:endParaRPr lang="tr-TR"/>
        </a:p>
      </dgm:t>
    </dgm:pt>
    <dgm:pt modelId="{F2244CBC-B4A4-4227-815B-BB4924571F09}" type="pres">
      <dgm:prSet presAssocID="{D808C75E-26FC-48BD-BCD9-2F7B24E7C164}" presName="compositeNode" presStyleCnt="0">
        <dgm:presLayoutVars>
          <dgm:bulletEnabled val="1"/>
        </dgm:presLayoutVars>
      </dgm:prSet>
      <dgm:spPr/>
      <dgm:t>
        <a:bodyPr/>
        <a:lstStyle/>
        <a:p>
          <a:endParaRPr lang="tr-TR"/>
        </a:p>
      </dgm:t>
    </dgm:pt>
    <dgm:pt modelId="{790B8C96-AF65-4F29-819E-5A3D859F204E}" type="pres">
      <dgm:prSet presAssocID="{D808C75E-26FC-48BD-BCD9-2F7B24E7C164}" presName="bgRect" presStyleLbl="node1" presStyleIdx="3" presStyleCnt="4" custScaleX="91236"/>
      <dgm:spPr>
        <a:prstGeom prst="rect">
          <a:avLst/>
        </a:prstGeom>
      </dgm:spPr>
      <dgm:t>
        <a:bodyPr/>
        <a:lstStyle/>
        <a:p>
          <a:endParaRPr lang="en-US"/>
        </a:p>
      </dgm:t>
    </dgm:pt>
    <dgm:pt modelId="{8D9CF4E9-4F42-4210-BB38-070B6E7031B9}" type="pres">
      <dgm:prSet presAssocID="{D808C75E-26FC-48BD-BCD9-2F7B24E7C164}" presName="parentNode" presStyleLbl="node1" presStyleIdx="3" presStyleCnt="4">
        <dgm:presLayoutVars>
          <dgm:chMax val="0"/>
          <dgm:bulletEnabled val="1"/>
        </dgm:presLayoutVars>
      </dgm:prSet>
      <dgm:spPr/>
      <dgm:t>
        <a:bodyPr/>
        <a:lstStyle/>
        <a:p>
          <a:endParaRPr lang="en-US"/>
        </a:p>
      </dgm:t>
    </dgm:pt>
    <dgm:pt modelId="{47B106DA-2D6F-4B97-AC24-B6292348C087}" type="pres">
      <dgm:prSet presAssocID="{D808C75E-26FC-48BD-BCD9-2F7B24E7C164}" presName="childNode" presStyleLbl="node1" presStyleIdx="3" presStyleCnt="4">
        <dgm:presLayoutVars>
          <dgm:bulletEnabled val="1"/>
        </dgm:presLayoutVars>
      </dgm:prSet>
      <dgm:spPr/>
      <dgm:t>
        <a:bodyPr/>
        <a:lstStyle/>
        <a:p>
          <a:endParaRPr lang="en-US"/>
        </a:p>
      </dgm:t>
    </dgm:pt>
  </dgm:ptLst>
  <dgm:cxnLst>
    <dgm:cxn modelId="{D37FC954-05BA-43A6-907B-EDC6C7D1E7CA}" srcId="{09466045-54FA-415B-99AB-61784A12F6C8}" destId="{14BADA78-F3D2-4CFC-9E38-1B335BCA64D8}" srcOrd="0" destOrd="0" parTransId="{0E07918B-3395-46D0-BBC0-DC2F7503D6DD}" sibTransId="{37CA473D-3186-4EEB-9A70-B48453BC2039}"/>
    <dgm:cxn modelId="{7DF5265E-C9FE-4999-9419-FC0FD720B465}" type="presOf" srcId="{C787647F-E1D6-4A18-BF4D-D512D197760B}" destId="{18B294EC-5BE4-45E9-B95A-EE96CC7D9AF0}" srcOrd="0" destOrd="4" presId="urn:microsoft.com/office/officeart/2005/8/layout/hProcess7"/>
    <dgm:cxn modelId="{86394F08-0735-4570-9182-8FA555BF0E08}" type="presOf" srcId="{D22B23BB-1B95-4E96-A850-B3D8000447BB}" destId="{2EA8F2D5-28CA-49B1-A5EF-79A31D45E6B4}" srcOrd="0" destOrd="0" presId="urn:microsoft.com/office/officeart/2005/8/layout/hProcess7"/>
    <dgm:cxn modelId="{DFC76AEF-88EE-4D13-94AC-6534FB1DA18E}" srcId="{D22B23BB-1B95-4E96-A850-B3D8000447BB}" destId="{4EEE22C9-F54C-44F9-AF4B-BA85FC9EA625}" srcOrd="3" destOrd="0" parTransId="{3CF365F6-1970-4D1B-B17E-D2CF4DA03678}" sibTransId="{965D4E05-614D-49C6-A3D7-A687D0EAC812}"/>
    <dgm:cxn modelId="{47E352FF-6FEC-4290-A5D2-5FA65E12B03C}" type="presOf" srcId="{0EFF8C99-C0D3-4B52-B80E-20037E434740}" destId="{AB91F8AD-5F2B-4749-9081-4DB791CEF44F}" srcOrd="0" destOrd="4" presId="urn:microsoft.com/office/officeart/2005/8/layout/hProcess7"/>
    <dgm:cxn modelId="{B23A13E2-1496-4A0D-A483-148026A8AC6E}" type="presOf" srcId="{03127FAA-28C8-4D0D-B9F4-6B5A46B546AE}" destId="{AB91F8AD-5F2B-4749-9081-4DB791CEF44F}" srcOrd="0" destOrd="1" presId="urn:microsoft.com/office/officeart/2005/8/layout/hProcess7"/>
    <dgm:cxn modelId="{7B26421F-7DC1-474F-BB9F-5B083824489B}" srcId="{09466045-54FA-415B-99AB-61784A12F6C8}" destId="{CE914FF6-5775-4BE5-A495-9E2CE99F5470}" srcOrd="3" destOrd="0" parTransId="{B43E2624-46C6-4250-9039-3C58E69566BD}" sibTransId="{322768B4-3ACA-4450-90D3-3C63FD11B30A}"/>
    <dgm:cxn modelId="{749EB6A0-2F9B-4893-AA73-690CCB39BBFE}" type="presOf" srcId="{2B8535AB-82D5-409D-B6F7-4D68583B8BE6}" destId="{CE78FAF6-0B1E-4854-89FF-168F9B4C7484}" srcOrd="0" destOrd="0" presId="urn:microsoft.com/office/officeart/2005/8/layout/hProcess7"/>
    <dgm:cxn modelId="{4000540C-F00E-4A5E-8E9F-EE51E9646CAC}" type="presOf" srcId="{7560EB09-B323-4C91-9B43-8DC90CC9C029}" destId="{18B294EC-5BE4-45E9-B95A-EE96CC7D9AF0}" srcOrd="0" destOrd="7" presId="urn:microsoft.com/office/officeart/2005/8/layout/hProcess7"/>
    <dgm:cxn modelId="{BD6C91F3-FAE4-483D-880B-528387907E56}" type="presOf" srcId="{F1AAFCF9-59C3-4181-834B-94E26F26BFFC}" destId="{18B294EC-5BE4-45E9-B95A-EE96CC7D9AF0}" srcOrd="0" destOrd="8" presId="urn:microsoft.com/office/officeart/2005/8/layout/hProcess7"/>
    <dgm:cxn modelId="{9146B986-6549-42E8-B22F-E7281952F156}" type="presOf" srcId="{66F28FD9-51D7-41EC-BD00-10B5FF864278}" destId="{969F4B7A-1B66-40FF-848D-00D13C8F7FE5}" srcOrd="0" destOrd="2" presId="urn:microsoft.com/office/officeart/2005/8/layout/hProcess7"/>
    <dgm:cxn modelId="{F3BFBFF2-20CC-423F-862F-92F9607C3B9E}" srcId="{2B8535AB-82D5-409D-B6F7-4D68583B8BE6}" destId="{D4F52B48-BB4A-4B2B-8C42-BCEC1A6D4862}" srcOrd="2" destOrd="0" parTransId="{BAD9B28F-C2CD-468A-9DBD-EFA203B31F72}" sibTransId="{E3B07606-CBF2-49F3-B812-04A118F4124E}"/>
    <dgm:cxn modelId="{3A294436-32F2-49EE-B9F9-BC70F9C222CA}" type="presOf" srcId="{26862EA8-2EDD-41DF-A96B-96084D52A64E}" destId="{AB91F8AD-5F2B-4749-9081-4DB791CEF44F}" srcOrd="0" destOrd="2" presId="urn:microsoft.com/office/officeart/2005/8/layout/hProcess7"/>
    <dgm:cxn modelId="{56F7F44E-87B2-4B0F-BDFE-A4569E80C624}" type="presOf" srcId="{D808C75E-26FC-48BD-BCD9-2F7B24E7C164}" destId="{8D9CF4E9-4F42-4210-BB38-070B6E7031B9}" srcOrd="1" destOrd="0" presId="urn:microsoft.com/office/officeart/2005/8/layout/hProcess7"/>
    <dgm:cxn modelId="{7DA80F21-8214-4EF2-B7A9-2D252B65AD8F}" type="presOf" srcId="{0E235678-75A2-4CDF-B011-969F9D145F94}" destId="{AB91F8AD-5F2B-4749-9081-4DB791CEF44F}" srcOrd="0" destOrd="3" presId="urn:microsoft.com/office/officeart/2005/8/layout/hProcess7"/>
    <dgm:cxn modelId="{6D03EBE1-4505-43F5-A7D9-40548F7677C6}" srcId="{09466045-54FA-415B-99AB-61784A12F6C8}" destId="{059EF4D8-E20D-4BEB-8AE1-64E7BA94AE18}" srcOrd="4" destOrd="0" parTransId="{C6B31409-3086-4D9B-9190-C711B0AB386E}" sibTransId="{E2AC2B76-58AC-4945-B3FD-58EB2E353AAA}"/>
    <dgm:cxn modelId="{96A8C761-17D6-487C-A2C6-536A2A45FD2A}" type="presOf" srcId="{72315E6E-F186-481C-9898-7E47E2B258C2}" destId="{18B294EC-5BE4-45E9-B95A-EE96CC7D9AF0}" srcOrd="0" destOrd="1" presId="urn:microsoft.com/office/officeart/2005/8/layout/hProcess7"/>
    <dgm:cxn modelId="{B94294CC-2D43-4442-875F-9215CFAA81FC}" srcId="{D4F52B48-BB4A-4B2B-8C42-BCEC1A6D4862}" destId="{03127FAA-28C8-4D0D-B9F4-6B5A46B546AE}" srcOrd="1" destOrd="0" parTransId="{A088132E-0BEE-4078-BBA5-E6CD1302B0DA}" sibTransId="{F8023879-D7E6-4837-9829-6DC313787A9F}"/>
    <dgm:cxn modelId="{A395173B-D51D-416A-A8C3-2CE4572C1566}" type="presOf" srcId="{F41817D4-6F0D-4E9B-9CBF-2748B8AE2D96}" destId="{18B294EC-5BE4-45E9-B95A-EE96CC7D9AF0}" srcOrd="0" destOrd="2" presId="urn:microsoft.com/office/officeart/2005/8/layout/hProcess7"/>
    <dgm:cxn modelId="{2B59904C-6CC1-4BC4-9347-3A69C6D96DD7}" type="presOf" srcId="{D4F52B48-BB4A-4B2B-8C42-BCEC1A6D4862}" destId="{7A66B9B6-84C1-4EDB-A2CE-78E759AFAAD5}" srcOrd="1" destOrd="0" presId="urn:microsoft.com/office/officeart/2005/8/layout/hProcess7"/>
    <dgm:cxn modelId="{E6CF3543-52C4-4BC4-8AC7-75F8F91BB4B9}" srcId="{D22B23BB-1B95-4E96-A850-B3D8000447BB}" destId="{F41817D4-6F0D-4E9B-9CBF-2748B8AE2D96}" srcOrd="2" destOrd="0" parTransId="{39386A6E-883B-488B-8EF2-803B60ABE9E6}" sibTransId="{B62F1BC4-BD79-45AB-BE5A-716F0D9FA0A4}"/>
    <dgm:cxn modelId="{2ED45BE6-1797-4D8B-9AD3-AF11D0BED2D7}" srcId="{D808C75E-26FC-48BD-BCD9-2F7B24E7C164}" destId="{DD96E7EA-666B-40C0-BC12-0B6496D89A00}" srcOrd="0" destOrd="0" parTransId="{75989E77-EA4A-4175-BBEF-C44708BA8971}" sibTransId="{8285316B-A80A-42B1-9D21-B8F0AE5B622B}"/>
    <dgm:cxn modelId="{262A1F37-97DA-49E3-A528-4735CB7ECF73}" srcId="{2B8535AB-82D5-409D-B6F7-4D68583B8BE6}" destId="{D808C75E-26FC-48BD-BCD9-2F7B24E7C164}" srcOrd="3" destOrd="0" parTransId="{8DC083A2-0687-4726-8758-B5F5C65DEA43}" sibTransId="{9EBD782D-EE44-451C-A04D-ECBBA1E02911}"/>
    <dgm:cxn modelId="{1A487F7E-86DB-4648-943A-DE5A5243B40F}" srcId="{D22B23BB-1B95-4E96-A850-B3D8000447BB}" destId="{C787647F-E1D6-4A18-BF4D-D512D197760B}" srcOrd="4" destOrd="0" parTransId="{3C0D2368-4A03-4458-A974-3532E89B2279}" sibTransId="{46C7ADAC-FF4F-470B-8D45-061A2581538C}"/>
    <dgm:cxn modelId="{E1D147C5-82EC-45B2-8B84-D8BEC567E6CD}" srcId="{D22B23BB-1B95-4E96-A850-B3D8000447BB}" destId="{7560EB09-B323-4C91-9B43-8DC90CC9C029}" srcOrd="7" destOrd="0" parTransId="{65565AA8-5AE5-416D-BC95-B3985163ECB6}" sibTransId="{EF6D4309-D51A-423C-9D90-2954AFADD101}"/>
    <dgm:cxn modelId="{B9552CB8-1CEC-48EB-8BA3-5AE03CE36655}" srcId="{D22B23BB-1B95-4E96-A850-B3D8000447BB}" destId="{79079219-52A5-4852-B8BF-8110E40950C4}" srcOrd="0" destOrd="0" parTransId="{51CEFA29-99D7-4D48-826E-D1E5CBC5233B}" sibTransId="{E6A07BCE-5950-4A79-8E8E-4BAC9AB3F660}"/>
    <dgm:cxn modelId="{57BF5BD7-895B-4171-82EA-1F3DF17C82CB}" srcId="{D4F52B48-BB4A-4B2B-8C42-BCEC1A6D4862}" destId="{0E235678-75A2-4CDF-B011-969F9D145F94}" srcOrd="3" destOrd="0" parTransId="{746CB51B-FEEB-4689-AB3D-F32B91E1B72D}" sibTransId="{D8504AC4-F8D2-45B0-8349-0AF31C796906}"/>
    <dgm:cxn modelId="{2B9414D6-0C61-4A29-B0E8-D0DFD0BE6FE2}" srcId="{D22B23BB-1B95-4E96-A850-B3D8000447BB}" destId="{999EE8E6-D951-452C-99A9-E9C497139BC8}" srcOrd="5" destOrd="0" parTransId="{8C43CB04-2E89-42AD-8FFC-F6AA84A81F10}" sibTransId="{75D031B1-9426-429D-B801-366338FB42CC}"/>
    <dgm:cxn modelId="{D2B49462-442D-4C5E-829C-2A2FB483B986}" srcId="{09466045-54FA-415B-99AB-61784A12F6C8}" destId="{C8CCC4C1-941C-4091-949C-B255DC1E6D5E}" srcOrd="1" destOrd="0" parTransId="{7125CD3C-48E8-4845-8CF5-01A9CEE533A0}" sibTransId="{38A11BE8-62A7-4B2F-B3B8-C8EC2D0D7EFE}"/>
    <dgm:cxn modelId="{3AC4D85A-08BF-4893-AC61-3F0583E557A6}" type="presOf" srcId="{999EE8E6-D951-452C-99A9-E9C497139BC8}" destId="{18B294EC-5BE4-45E9-B95A-EE96CC7D9AF0}" srcOrd="0" destOrd="5" presId="urn:microsoft.com/office/officeart/2005/8/layout/hProcess7"/>
    <dgm:cxn modelId="{4A96455F-35FA-469E-B7CF-17E6DF058DCC}" type="presOf" srcId="{D22B23BB-1B95-4E96-A850-B3D8000447BB}" destId="{17466039-043D-4DFC-9CF0-106EF526CBC5}" srcOrd="1" destOrd="0" presId="urn:microsoft.com/office/officeart/2005/8/layout/hProcess7"/>
    <dgm:cxn modelId="{EF24BF27-7582-4BBA-920A-4C0BAA35F34A}" type="presOf" srcId="{14752520-A249-4561-993E-6CCE75BF93A2}" destId="{18B294EC-5BE4-45E9-B95A-EE96CC7D9AF0}" srcOrd="0" destOrd="6" presId="urn:microsoft.com/office/officeart/2005/8/layout/hProcess7"/>
    <dgm:cxn modelId="{9F34F505-13CB-415B-BD58-1FA4B487E252}" srcId="{D22B23BB-1B95-4E96-A850-B3D8000447BB}" destId="{14752520-A249-4561-993E-6CCE75BF93A2}" srcOrd="6" destOrd="0" parTransId="{14A10EBB-36B5-4056-82BA-BA5ECFDB11B2}" sibTransId="{252C0026-9ED4-4671-8E10-816B0B7C233F}"/>
    <dgm:cxn modelId="{5669AABA-C722-4E66-90B5-74467F921CA9}" type="presOf" srcId="{14BADA78-F3D2-4CFC-9E38-1B335BCA64D8}" destId="{969F4B7A-1B66-40FF-848D-00D13C8F7FE5}" srcOrd="0" destOrd="0" presId="urn:microsoft.com/office/officeart/2005/8/layout/hProcess7"/>
    <dgm:cxn modelId="{D8FB6597-6C50-4CB7-9675-26795B53E8E6}" srcId="{2B8535AB-82D5-409D-B6F7-4D68583B8BE6}" destId="{09466045-54FA-415B-99AB-61784A12F6C8}" srcOrd="0" destOrd="0" parTransId="{CD41F1F3-F695-4F06-B691-371F6A4F73D6}" sibTransId="{56086E12-A295-4661-BDE9-F163F9D27820}"/>
    <dgm:cxn modelId="{A32267D5-7537-48D7-ADF4-2CBFF6CC6566}" srcId="{09466045-54FA-415B-99AB-61784A12F6C8}" destId="{66F28FD9-51D7-41EC-BD00-10B5FF864278}" srcOrd="2" destOrd="0" parTransId="{51405D35-6B24-4976-AC6C-4696FCCECCD7}" sibTransId="{603FE8EA-2D45-45E3-A38B-7C965DF58686}"/>
    <dgm:cxn modelId="{49DF7B40-BCA7-40E4-AC8E-C37D3C4B12DF}" srcId="{D22B23BB-1B95-4E96-A850-B3D8000447BB}" destId="{F1AAFCF9-59C3-4181-834B-94E26F26BFFC}" srcOrd="8" destOrd="0" parTransId="{172C056C-CF02-475B-83DA-75CBF5859FD2}" sibTransId="{CE626FE5-40D8-4E7A-86B3-93159A915A27}"/>
    <dgm:cxn modelId="{53486CE3-05A6-4287-AF4C-2F9AF15DCAEC}" type="presOf" srcId="{74560555-BA34-4D21-8FA2-B71FD52705EC}" destId="{AB91F8AD-5F2B-4749-9081-4DB791CEF44F}" srcOrd="0" destOrd="0" presId="urn:microsoft.com/office/officeart/2005/8/layout/hProcess7"/>
    <dgm:cxn modelId="{6DC7A2D8-C0D8-4615-922A-D23B4174C5B8}" type="presOf" srcId="{059EF4D8-E20D-4BEB-8AE1-64E7BA94AE18}" destId="{969F4B7A-1B66-40FF-848D-00D13C8F7FE5}" srcOrd="0" destOrd="4" presId="urn:microsoft.com/office/officeart/2005/8/layout/hProcess7"/>
    <dgm:cxn modelId="{6EE6C4C5-CD5D-46C3-86E5-BC0F9C5D7393}" srcId="{D4F52B48-BB4A-4B2B-8C42-BCEC1A6D4862}" destId="{74560555-BA34-4D21-8FA2-B71FD52705EC}" srcOrd="0" destOrd="0" parTransId="{90B88A05-1B52-4437-B4E3-F666DCDDE4B2}" sibTransId="{2BDD5676-9E88-43F2-BECB-4F66147A7F0B}"/>
    <dgm:cxn modelId="{AA9121DE-8B12-4DF9-A54A-169009559A64}" type="presOf" srcId="{DD96E7EA-666B-40C0-BC12-0B6496D89A00}" destId="{47B106DA-2D6F-4B97-AC24-B6292348C087}" srcOrd="0" destOrd="0" presId="urn:microsoft.com/office/officeart/2005/8/layout/hProcess7"/>
    <dgm:cxn modelId="{D9C755FB-6E8F-4D2E-B929-DB4348FF24A4}" type="presOf" srcId="{79079219-52A5-4852-B8BF-8110E40950C4}" destId="{18B294EC-5BE4-45E9-B95A-EE96CC7D9AF0}" srcOrd="0" destOrd="0" presId="urn:microsoft.com/office/officeart/2005/8/layout/hProcess7"/>
    <dgm:cxn modelId="{0707E816-7237-4C19-BC6A-EFC02F84BA2F}" srcId="{D22B23BB-1B95-4E96-A850-B3D8000447BB}" destId="{72315E6E-F186-481C-9898-7E47E2B258C2}" srcOrd="1" destOrd="0" parTransId="{99BBEB59-49A8-43A1-89E7-BF3408F218C9}" sibTransId="{E1B06EBA-F145-43A6-AB5D-172E2D30AACA}"/>
    <dgm:cxn modelId="{835D3DA9-82AD-437E-B2BA-AE728B8D51B6}" type="presOf" srcId="{D808C75E-26FC-48BD-BCD9-2F7B24E7C164}" destId="{790B8C96-AF65-4F29-819E-5A3D859F204E}" srcOrd="0" destOrd="0" presId="urn:microsoft.com/office/officeart/2005/8/layout/hProcess7"/>
    <dgm:cxn modelId="{2E476CA4-3467-4874-9D70-211B85D9D10D}" srcId="{2B8535AB-82D5-409D-B6F7-4D68583B8BE6}" destId="{D22B23BB-1B95-4E96-A850-B3D8000447BB}" srcOrd="1" destOrd="0" parTransId="{1193B62E-F960-4878-9A90-6DC985B67ABE}" sibTransId="{F115A11E-D792-45E4-9146-C8B7E8745329}"/>
    <dgm:cxn modelId="{72449932-0E66-409E-9EB1-D49C40861DDD}" type="presOf" srcId="{09466045-54FA-415B-99AB-61784A12F6C8}" destId="{6EFBCEC8-F1EC-4406-A823-AD5113F2F732}" srcOrd="1" destOrd="0" presId="urn:microsoft.com/office/officeart/2005/8/layout/hProcess7"/>
    <dgm:cxn modelId="{A05F6BEA-92E0-4C06-A73E-94A874D52956}" type="presOf" srcId="{D4F52B48-BB4A-4B2B-8C42-BCEC1A6D4862}" destId="{FBBF7B26-F9FB-4E5F-AC0C-0C18F043B17D}" srcOrd="0" destOrd="0" presId="urn:microsoft.com/office/officeart/2005/8/layout/hProcess7"/>
    <dgm:cxn modelId="{A739B812-BC47-4902-BC1E-11F24E5EE197}" type="presOf" srcId="{09466045-54FA-415B-99AB-61784A12F6C8}" destId="{3939F07E-6EA2-45A7-8E29-0D1E1FFB01B8}" srcOrd="0" destOrd="0" presId="urn:microsoft.com/office/officeart/2005/8/layout/hProcess7"/>
    <dgm:cxn modelId="{7FCD82D8-6E9E-4282-A490-237E8446F9D7}" type="presOf" srcId="{CE914FF6-5775-4BE5-A495-9E2CE99F5470}" destId="{969F4B7A-1B66-40FF-848D-00D13C8F7FE5}" srcOrd="0" destOrd="3" presId="urn:microsoft.com/office/officeart/2005/8/layout/hProcess7"/>
    <dgm:cxn modelId="{3EE83A3A-4A41-4FC3-A6E9-5E251C68EA94}" srcId="{D4F52B48-BB4A-4B2B-8C42-BCEC1A6D4862}" destId="{0EFF8C99-C0D3-4B52-B80E-20037E434740}" srcOrd="4" destOrd="0" parTransId="{48C49AC0-552F-4D72-AB37-3444547C23DE}" sibTransId="{25E86F1F-611B-4628-9F25-EEAAC9C100CD}"/>
    <dgm:cxn modelId="{8B194F71-5DE6-48E2-95CC-8628EC527660}" srcId="{D4F52B48-BB4A-4B2B-8C42-BCEC1A6D4862}" destId="{26862EA8-2EDD-41DF-A96B-96084D52A64E}" srcOrd="2" destOrd="0" parTransId="{AD51D970-2E56-4728-A30A-3DF398CDF539}" sibTransId="{733AB98F-326D-42B9-AA6C-96E248D47FEA}"/>
    <dgm:cxn modelId="{6D612F04-D180-4664-B3A0-F1D8A81FABF5}" type="presOf" srcId="{C8CCC4C1-941C-4091-949C-B255DC1E6D5E}" destId="{969F4B7A-1B66-40FF-848D-00D13C8F7FE5}" srcOrd="0" destOrd="1" presId="urn:microsoft.com/office/officeart/2005/8/layout/hProcess7"/>
    <dgm:cxn modelId="{661D7502-9E0E-4DC0-A4D7-162FC7E0B035}" type="presOf" srcId="{4EEE22C9-F54C-44F9-AF4B-BA85FC9EA625}" destId="{18B294EC-5BE4-45E9-B95A-EE96CC7D9AF0}" srcOrd="0" destOrd="3" presId="urn:microsoft.com/office/officeart/2005/8/layout/hProcess7"/>
    <dgm:cxn modelId="{9B17FF62-4F9F-4AAD-B880-DEBA4282B7D3}" type="presParOf" srcId="{CE78FAF6-0B1E-4854-89FF-168F9B4C7484}" destId="{19D875C8-2DD6-4E11-8401-E4CE60EF1C29}" srcOrd="0" destOrd="0" presId="urn:microsoft.com/office/officeart/2005/8/layout/hProcess7"/>
    <dgm:cxn modelId="{D2ED457A-68B6-4C48-873F-DD9812D2FFB3}" type="presParOf" srcId="{19D875C8-2DD6-4E11-8401-E4CE60EF1C29}" destId="{3939F07E-6EA2-45A7-8E29-0D1E1FFB01B8}" srcOrd="0" destOrd="0" presId="urn:microsoft.com/office/officeart/2005/8/layout/hProcess7"/>
    <dgm:cxn modelId="{512D8E5C-06B6-466C-8659-BD58B9A49E2F}" type="presParOf" srcId="{19D875C8-2DD6-4E11-8401-E4CE60EF1C29}" destId="{6EFBCEC8-F1EC-4406-A823-AD5113F2F732}" srcOrd="1" destOrd="0" presId="urn:microsoft.com/office/officeart/2005/8/layout/hProcess7"/>
    <dgm:cxn modelId="{FD2D5568-7EF0-4A22-92D7-AE82DE058381}" type="presParOf" srcId="{19D875C8-2DD6-4E11-8401-E4CE60EF1C29}" destId="{969F4B7A-1B66-40FF-848D-00D13C8F7FE5}" srcOrd="2" destOrd="0" presId="urn:microsoft.com/office/officeart/2005/8/layout/hProcess7"/>
    <dgm:cxn modelId="{AB95E340-8DFD-48CF-8C75-A3E5DDCC2D96}" type="presParOf" srcId="{CE78FAF6-0B1E-4854-89FF-168F9B4C7484}" destId="{28C71F8E-2A15-421B-88C5-035FF3F0DF65}" srcOrd="1" destOrd="0" presId="urn:microsoft.com/office/officeart/2005/8/layout/hProcess7"/>
    <dgm:cxn modelId="{233D1744-A6B7-48A6-B619-951881E367E6}" type="presParOf" srcId="{CE78FAF6-0B1E-4854-89FF-168F9B4C7484}" destId="{28808C98-EE98-4AAB-8E51-3E72FC143240}" srcOrd="2" destOrd="0" presId="urn:microsoft.com/office/officeart/2005/8/layout/hProcess7"/>
    <dgm:cxn modelId="{9A326D9A-E4AD-4C9C-8BE6-AE9BA89D945E}" type="presParOf" srcId="{28808C98-EE98-4AAB-8E51-3E72FC143240}" destId="{3AFA1650-5C08-489D-BF3C-881C0B804037}" srcOrd="0" destOrd="0" presId="urn:microsoft.com/office/officeart/2005/8/layout/hProcess7"/>
    <dgm:cxn modelId="{5A9A9F05-FBBA-4B71-9C3E-E99AEB2248B5}" type="presParOf" srcId="{28808C98-EE98-4AAB-8E51-3E72FC143240}" destId="{225C7A55-F313-4E83-AB40-5246CC13ED5E}" srcOrd="1" destOrd="0" presId="urn:microsoft.com/office/officeart/2005/8/layout/hProcess7"/>
    <dgm:cxn modelId="{1D9CA97E-A516-49AA-B528-DF2B62E6F0D0}" type="presParOf" srcId="{28808C98-EE98-4AAB-8E51-3E72FC143240}" destId="{C1079887-0568-43C8-880E-B38917D0D0CE}" srcOrd="2" destOrd="0" presId="urn:microsoft.com/office/officeart/2005/8/layout/hProcess7"/>
    <dgm:cxn modelId="{0E832ACC-0E07-44D0-99FC-B32D3681EBF2}" type="presParOf" srcId="{CE78FAF6-0B1E-4854-89FF-168F9B4C7484}" destId="{45B6644C-A59F-45ED-A20D-E3FF3A57BE6A}" srcOrd="3" destOrd="0" presId="urn:microsoft.com/office/officeart/2005/8/layout/hProcess7"/>
    <dgm:cxn modelId="{572059AB-09C6-42DA-9140-C1E55C1FFC67}" type="presParOf" srcId="{CE78FAF6-0B1E-4854-89FF-168F9B4C7484}" destId="{C0BAFE1D-0B88-44CD-AD16-38132110B1D7}" srcOrd="4" destOrd="0" presId="urn:microsoft.com/office/officeart/2005/8/layout/hProcess7"/>
    <dgm:cxn modelId="{4C796FAF-F050-47BB-8E41-3AA3994E0DD7}" type="presParOf" srcId="{C0BAFE1D-0B88-44CD-AD16-38132110B1D7}" destId="{2EA8F2D5-28CA-49B1-A5EF-79A31D45E6B4}" srcOrd="0" destOrd="0" presId="urn:microsoft.com/office/officeart/2005/8/layout/hProcess7"/>
    <dgm:cxn modelId="{DCE2E9B5-6D39-4A6C-AC24-2B336D13EAB9}" type="presParOf" srcId="{C0BAFE1D-0B88-44CD-AD16-38132110B1D7}" destId="{17466039-043D-4DFC-9CF0-106EF526CBC5}" srcOrd="1" destOrd="0" presId="urn:microsoft.com/office/officeart/2005/8/layout/hProcess7"/>
    <dgm:cxn modelId="{E155DFDB-8A95-4FAB-A0C3-666F1799189C}" type="presParOf" srcId="{C0BAFE1D-0B88-44CD-AD16-38132110B1D7}" destId="{18B294EC-5BE4-45E9-B95A-EE96CC7D9AF0}" srcOrd="2" destOrd="0" presId="urn:microsoft.com/office/officeart/2005/8/layout/hProcess7"/>
    <dgm:cxn modelId="{ED5EF1BD-5BB1-43CB-B1BA-F0EC75DA12D6}" type="presParOf" srcId="{CE78FAF6-0B1E-4854-89FF-168F9B4C7484}" destId="{ECB692AF-3D06-4EC1-B04F-E2B75BB0AADA}" srcOrd="5" destOrd="0" presId="urn:microsoft.com/office/officeart/2005/8/layout/hProcess7"/>
    <dgm:cxn modelId="{B094BFF9-C86A-40AB-8414-1B19259F43FA}" type="presParOf" srcId="{CE78FAF6-0B1E-4854-89FF-168F9B4C7484}" destId="{8BE436CE-B8A9-4EEA-837D-2C4FBA59394D}" srcOrd="6" destOrd="0" presId="urn:microsoft.com/office/officeart/2005/8/layout/hProcess7"/>
    <dgm:cxn modelId="{E8CAB88F-0EA0-48C2-BDBA-14926EDEFF8C}" type="presParOf" srcId="{8BE436CE-B8A9-4EEA-837D-2C4FBA59394D}" destId="{C07FB973-CBF4-4576-8D83-E78595D995CB}" srcOrd="0" destOrd="0" presId="urn:microsoft.com/office/officeart/2005/8/layout/hProcess7"/>
    <dgm:cxn modelId="{7571E21F-79C2-4E63-A7B4-EF7838181BF0}" type="presParOf" srcId="{8BE436CE-B8A9-4EEA-837D-2C4FBA59394D}" destId="{9B3A0245-9707-4D4B-A985-51C784F5A1AE}" srcOrd="1" destOrd="0" presId="urn:microsoft.com/office/officeart/2005/8/layout/hProcess7"/>
    <dgm:cxn modelId="{0544F61E-EC55-4C08-8D11-EB44C2C0F6D4}" type="presParOf" srcId="{8BE436CE-B8A9-4EEA-837D-2C4FBA59394D}" destId="{C88ADBEB-0157-4B62-905F-9E6BE915F1BA}" srcOrd="2" destOrd="0" presId="urn:microsoft.com/office/officeart/2005/8/layout/hProcess7"/>
    <dgm:cxn modelId="{BF5A89F4-2781-4683-8504-BDE8BD5783D9}" type="presParOf" srcId="{CE78FAF6-0B1E-4854-89FF-168F9B4C7484}" destId="{AF31CAB0-13E6-4CD4-9A4F-17CB871A41F2}" srcOrd="7" destOrd="0" presId="urn:microsoft.com/office/officeart/2005/8/layout/hProcess7"/>
    <dgm:cxn modelId="{D28088D2-77EB-44F6-92E3-6E4509F27357}" type="presParOf" srcId="{CE78FAF6-0B1E-4854-89FF-168F9B4C7484}" destId="{FCCE30AD-BA44-4CA5-B1AF-E91CDD1B3292}" srcOrd="8" destOrd="0" presId="urn:microsoft.com/office/officeart/2005/8/layout/hProcess7"/>
    <dgm:cxn modelId="{19BAAB00-F1A2-4B81-BBAE-586478E22990}" type="presParOf" srcId="{FCCE30AD-BA44-4CA5-B1AF-E91CDD1B3292}" destId="{FBBF7B26-F9FB-4E5F-AC0C-0C18F043B17D}" srcOrd="0" destOrd="0" presId="urn:microsoft.com/office/officeart/2005/8/layout/hProcess7"/>
    <dgm:cxn modelId="{B2131A2C-7942-47A9-8F13-FDE921986BAF}" type="presParOf" srcId="{FCCE30AD-BA44-4CA5-B1AF-E91CDD1B3292}" destId="{7A66B9B6-84C1-4EDB-A2CE-78E759AFAAD5}" srcOrd="1" destOrd="0" presId="urn:microsoft.com/office/officeart/2005/8/layout/hProcess7"/>
    <dgm:cxn modelId="{24C6D62B-5ED9-4056-A2AB-BF5023979076}" type="presParOf" srcId="{FCCE30AD-BA44-4CA5-B1AF-E91CDD1B3292}" destId="{AB91F8AD-5F2B-4749-9081-4DB791CEF44F}" srcOrd="2" destOrd="0" presId="urn:microsoft.com/office/officeart/2005/8/layout/hProcess7"/>
    <dgm:cxn modelId="{B27FE799-47CA-4575-947F-1893009DE8F2}" type="presParOf" srcId="{CE78FAF6-0B1E-4854-89FF-168F9B4C7484}" destId="{2824C4E0-6399-44E4-9F3B-84E1D7E50223}" srcOrd="9" destOrd="0" presId="urn:microsoft.com/office/officeart/2005/8/layout/hProcess7"/>
    <dgm:cxn modelId="{13C1C817-86A5-4CAD-A081-11C17CE6EF52}" type="presParOf" srcId="{CE78FAF6-0B1E-4854-89FF-168F9B4C7484}" destId="{E497E0FC-30C8-451E-ACF0-9C66D12ACC9C}" srcOrd="10" destOrd="0" presId="urn:microsoft.com/office/officeart/2005/8/layout/hProcess7"/>
    <dgm:cxn modelId="{0CC5176C-BD36-4123-A895-9D977C1EA844}" type="presParOf" srcId="{E497E0FC-30C8-451E-ACF0-9C66D12ACC9C}" destId="{48995F39-71ED-4BAA-BE3F-0233AD506998}" srcOrd="0" destOrd="0" presId="urn:microsoft.com/office/officeart/2005/8/layout/hProcess7"/>
    <dgm:cxn modelId="{BA9EA6CC-0D45-49CA-9723-75E754F951E5}" type="presParOf" srcId="{E497E0FC-30C8-451E-ACF0-9C66D12ACC9C}" destId="{9A89CDBA-69D7-480D-BC48-9409D9A9CB23}" srcOrd="1" destOrd="0" presId="urn:microsoft.com/office/officeart/2005/8/layout/hProcess7"/>
    <dgm:cxn modelId="{5A1618DE-B49F-4585-BCA4-38B466656FE2}" type="presParOf" srcId="{E497E0FC-30C8-451E-ACF0-9C66D12ACC9C}" destId="{E0226327-AB95-43AB-8E71-523AC823639E}" srcOrd="2" destOrd="0" presId="urn:microsoft.com/office/officeart/2005/8/layout/hProcess7"/>
    <dgm:cxn modelId="{6EEAEFE6-746E-461F-BDE6-8068035B4BEB}" type="presParOf" srcId="{CE78FAF6-0B1E-4854-89FF-168F9B4C7484}" destId="{4CF1500D-79E9-4D07-A214-B46225C82FF4}" srcOrd="11" destOrd="0" presId="urn:microsoft.com/office/officeart/2005/8/layout/hProcess7"/>
    <dgm:cxn modelId="{F69BA68C-E760-41CF-B2C3-2F730A245224}" type="presParOf" srcId="{CE78FAF6-0B1E-4854-89FF-168F9B4C7484}" destId="{F2244CBC-B4A4-4227-815B-BB4924571F09}" srcOrd="12" destOrd="0" presId="urn:microsoft.com/office/officeart/2005/8/layout/hProcess7"/>
    <dgm:cxn modelId="{1CB1DDB7-24A0-4B5B-A248-9D6717B55057}" type="presParOf" srcId="{F2244CBC-B4A4-4227-815B-BB4924571F09}" destId="{790B8C96-AF65-4F29-819E-5A3D859F204E}" srcOrd="0" destOrd="0" presId="urn:microsoft.com/office/officeart/2005/8/layout/hProcess7"/>
    <dgm:cxn modelId="{179D7B51-4640-43D4-B3BC-BBC141A55BB2}" type="presParOf" srcId="{F2244CBC-B4A4-4227-815B-BB4924571F09}" destId="{8D9CF4E9-4F42-4210-BB38-070B6E7031B9}" srcOrd="1" destOrd="0" presId="urn:microsoft.com/office/officeart/2005/8/layout/hProcess7"/>
    <dgm:cxn modelId="{7E289119-3E4A-43BE-B943-54509D212B3E}" type="presParOf" srcId="{F2244CBC-B4A4-4227-815B-BB4924571F09}" destId="{47B106DA-2D6F-4B97-AC24-B6292348C087}" srcOrd="2" destOrd="0" presId="urn:microsoft.com/office/officeart/2005/8/layout/hProcess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8535AB-82D5-409D-B6F7-4D68583B8BE6}" type="doc">
      <dgm:prSet loTypeId="urn:microsoft.com/office/officeart/2005/8/layout/hProcess7" loCatId="process" qsTypeId="urn:microsoft.com/office/officeart/2005/8/quickstyle/3d4" qsCatId="3D" csTypeId="urn:microsoft.com/office/officeart/2005/8/colors/accent6_2" csCatId="accent6" phldr="1"/>
      <dgm:spPr/>
      <dgm:t>
        <a:bodyPr/>
        <a:lstStyle/>
        <a:p>
          <a:endParaRPr lang="en-US"/>
        </a:p>
      </dgm:t>
    </dgm:pt>
    <dgm:pt modelId="{09466045-54FA-415B-99AB-61784A12F6C8}">
      <dgm:prSet phldrT="[Metin]" custT="1"/>
      <dgm:spPr/>
      <dgm:t>
        <a:bodyPr/>
        <a:lstStyle/>
        <a:p>
          <a:pPr algn="l"/>
          <a:r>
            <a:rPr lang="tr-TR" sz="2000" b="1" dirty="0" smtClean="0"/>
            <a:t>  Çerçeve Mevzuat</a:t>
          </a:r>
        </a:p>
      </dgm:t>
    </dgm:pt>
    <dgm:pt modelId="{CD41F1F3-F695-4F06-B691-371F6A4F73D6}" type="parTrans" cxnId="{D8FB6597-6C50-4CB7-9675-26795B53E8E6}">
      <dgm:prSet/>
      <dgm:spPr/>
      <dgm:t>
        <a:bodyPr/>
        <a:lstStyle/>
        <a:p>
          <a:endParaRPr lang="en-US"/>
        </a:p>
      </dgm:t>
    </dgm:pt>
    <dgm:pt modelId="{56086E12-A295-4661-BDE9-F163F9D27820}" type="sibTrans" cxnId="{D8FB6597-6C50-4CB7-9675-26795B53E8E6}">
      <dgm:prSet/>
      <dgm:spPr/>
      <dgm:t>
        <a:bodyPr/>
        <a:lstStyle/>
        <a:p>
          <a:endParaRPr lang="en-US"/>
        </a:p>
      </dgm:t>
    </dgm:pt>
    <dgm:pt modelId="{D22B23BB-1B95-4E96-A850-B3D8000447BB}">
      <dgm:prSet phldrT="[Metin]" custT="1"/>
      <dgm:spPr/>
      <dgm:t>
        <a:bodyPr/>
        <a:lstStyle/>
        <a:p>
          <a:pPr algn="ctr"/>
          <a:r>
            <a:rPr lang="tr-TR" sz="2000" b="1" dirty="0" smtClean="0"/>
            <a:t>                          Atık Yönetimi</a:t>
          </a:r>
          <a:endParaRPr lang="en-US" sz="2000" b="1" dirty="0"/>
        </a:p>
      </dgm:t>
    </dgm:pt>
    <dgm:pt modelId="{1193B62E-F960-4878-9A90-6DC985B67ABE}" type="parTrans" cxnId="{2E476CA4-3467-4874-9D70-211B85D9D10D}">
      <dgm:prSet/>
      <dgm:spPr/>
      <dgm:t>
        <a:bodyPr/>
        <a:lstStyle/>
        <a:p>
          <a:endParaRPr lang="en-US"/>
        </a:p>
      </dgm:t>
    </dgm:pt>
    <dgm:pt modelId="{F115A11E-D792-45E4-9146-C8B7E8745329}" type="sibTrans" cxnId="{2E476CA4-3467-4874-9D70-211B85D9D10D}">
      <dgm:prSet/>
      <dgm:spPr/>
      <dgm:t>
        <a:bodyPr/>
        <a:lstStyle/>
        <a:p>
          <a:endParaRPr lang="en-US"/>
        </a:p>
      </dgm:t>
    </dgm:pt>
    <dgm:pt modelId="{79079219-52A5-4852-B8BF-8110E40950C4}">
      <dgm:prSet phldrT="[Metin]" custT="1"/>
      <dgm:spPr/>
      <dgm:t>
        <a:bodyPr/>
        <a:lstStyle/>
        <a:p>
          <a:endParaRPr lang="tr-TR" sz="1400" dirty="0" smtClean="0"/>
        </a:p>
        <a:p>
          <a:r>
            <a:rPr lang="tr-TR" sz="1400" dirty="0" smtClean="0"/>
            <a:t>Katı Atıkların Kontrolü Yönetmeliği</a:t>
          </a:r>
          <a:endParaRPr lang="en-US" sz="1400" dirty="0"/>
        </a:p>
      </dgm:t>
    </dgm:pt>
    <dgm:pt modelId="{51CEFA29-99D7-4D48-826E-D1E5CBC5233B}" type="parTrans" cxnId="{B9552CB8-1CEC-48EB-8BA3-5AE03CE36655}">
      <dgm:prSet/>
      <dgm:spPr/>
      <dgm:t>
        <a:bodyPr/>
        <a:lstStyle/>
        <a:p>
          <a:endParaRPr lang="en-US"/>
        </a:p>
      </dgm:t>
    </dgm:pt>
    <dgm:pt modelId="{E6A07BCE-5950-4A79-8E8E-4BAC9AB3F660}" type="sibTrans" cxnId="{B9552CB8-1CEC-48EB-8BA3-5AE03CE36655}">
      <dgm:prSet/>
      <dgm:spPr/>
      <dgm:t>
        <a:bodyPr/>
        <a:lstStyle/>
        <a:p>
          <a:endParaRPr lang="en-US"/>
        </a:p>
      </dgm:t>
    </dgm:pt>
    <dgm:pt modelId="{D4F52B48-BB4A-4B2B-8C42-BCEC1A6D4862}">
      <dgm:prSet phldrT="[Metin]" custT="1"/>
      <dgm:spPr/>
      <dgm:t>
        <a:bodyPr/>
        <a:lstStyle/>
        <a:p>
          <a:pPr algn="l"/>
          <a:r>
            <a:rPr lang="tr-TR" sz="2000" b="1" dirty="0" smtClean="0"/>
            <a:t>                      Bertaraf</a:t>
          </a:r>
          <a:endParaRPr lang="en-US" sz="2000" b="1" dirty="0"/>
        </a:p>
      </dgm:t>
    </dgm:pt>
    <dgm:pt modelId="{BAD9B28F-C2CD-468A-9DBD-EFA203B31F72}" type="parTrans" cxnId="{F3BFBFF2-20CC-423F-862F-92F9607C3B9E}">
      <dgm:prSet/>
      <dgm:spPr/>
      <dgm:t>
        <a:bodyPr/>
        <a:lstStyle/>
        <a:p>
          <a:endParaRPr lang="en-US"/>
        </a:p>
      </dgm:t>
    </dgm:pt>
    <dgm:pt modelId="{E3B07606-CBF2-49F3-B812-04A118F4124E}" type="sibTrans" cxnId="{F3BFBFF2-20CC-423F-862F-92F9607C3B9E}">
      <dgm:prSet/>
      <dgm:spPr/>
      <dgm:t>
        <a:bodyPr/>
        <a:lstStyle/>
        <a:p>
          <a:endParaRPr lang="en-US"/>
        </a:p>
      </dgm:t>
    </dgm:pt>
    <dgm:pt modelId="{D808C75E-26FC-48BD-BCD9-2F7B24E7C164}">
      <dgm:prSet phldrT="[Metin]" custT="1"/>
      <dgm:spPr/>
      <dgm:t>
        <a:bodyPr/>
        <a:lstStyle/>
        <a:p>
          <a:pPr algn="ctr"/>
          <a:r>
            <a:rPr lang="tr-TR" sz="2000" b="1" dirty="0" smtClean="0"/>
            <a:t>Taşıma</a:t>
          </a:r>
        </a:p>
      </dgm:t>
    </dgm:pt>
    <dgm:pt modelId="{8DC083A2-0687-4726-8758-B5F5C65DEA43}" type="parTrans" cxnId="{262A1F37-97DA-49E3-A528-4735CB7ECF73}">
      <dgm:prSet/>
      <dgm:spPr/>
      <dgm:t>
        <a:bodyPr/>
        <a:lstStyle/>
        <a:p>
          <a:endParaRPr lang="en-US"/>
        </a:p>
      </dgm:t>
    </dgm:pt>
    <dgm:pt modelId="{9EBD782D-EE44-451C-A04D-ECBBA1E02911}" type="sibTrans" cxnId="{262A1F37-97DA-49E3-A528-4735CB7ECF73}">
      <dgm:prSet/>
      <dgm:spPr/>
      <dgm:t>
        <a:bodyPr/>
        <a:lstStyle/>
        <a:p>
          <a:endParaRPr lang="en-US"/>
        </a:p>
      </dgm:t>
    </dgm:pt>
    <dgm:pt modelId="{DD96E7EA-666B-40C0-BC12-0B6496D89A00}">
      <dgm:prSet phldrT="[Metin]" custT="1"/>
      <dgm:spPr/>
      <dgm:t>
        <a:bodyPr/>
        <a:lstStyle/>
        <a:p>
          <a:endParaRPr lang="tr-TR" sz="1200" dirty="0" smtClean="0"/>
        </a:p>
        <a:p>
          <a:endParaRPr lang="tr-TR" sz="1200" dirty="0" smtClean="0"/>
        </a:p>
        <a:p>
          <a:endParaRPr lang="tr-TR" sz="1200" dirty="0" smtClean="0"/>
        </a:p>
        <a:p>
          <a:endParaRPr lang="tr-TR" sz="1200" dirty="0" smtClean="0"/>
        </a:p>
        <a:p>
          <a:r>
            <a:rPr lang="tr-TR" sz="1200" dirty="0" smtClean="0"/>
            <a:t>Atıkların Taşınmasına İlişkin Yönetmelik [İlk Taslak]</a:t>
          </a:r>
          <a:endParaRPr lang="en-US" sz="1400" dirty="0"/>
        </a:p>
      </dgm:t>
    </dgm:pt>
    <dgm:pt modelId="{75989E77-EA4A-4175-BBEF-C44708BA8971}" type="parTrans" cxnId="{2ED45BE6-1797-4D8B-9AD3-AF11D0BED2D7}">
      <dgm:prSet/>
      <dgm:spPr/>
      <dgm:t>
        <a:bodyPr/>
        <a:lstStyle/>
        <a:p>
          <a:endParaRPr lang="en-US"/>
        </a:p>
      </dgm:t>
    </dgm:pt>
    <dgm:pt modelId="{8285316B-A80A-42B1-9D21-B8F0AE5B622B}" type="sibTrans" cxnId="{2ED45BE6-1797-4D8B-9AD3-AF11D0BED2D7}">
      <dgm:prSet/>
      <dgm:spPr/>
      <dgm:t>
        <a:bodyPr/>
        <a:lstStyle/>
        <a:p>
          <a:endParaRPr lang="en-US"/>
        </a:p>
      </dgm:t>
    </dgm:pt>
    <dgm:pt modelId="{74560555-BA34-4D21-8FA2-B71FD52705EC}">
      <dgm:prSet custT="1"/>
      <dgm:spPr/>
      <dgm:t>
        <a:bodyPr/>
        <a:lstStyle/>
        <a:p>
          <a:endParaRPr lang="tr-TR" sz="1200" dirty="0" smtClean="0"/>
        </a:p>
      </dgm:t>
    </dgm:pt>
    <dgm:pt modelId="{90B88A05-1B52-4437-B4E3-F666DCDDE4B2}" type="parTrans" cxnId="{6EE6C4C5-CD5D-46C3-86E5-BC0F9C5D7393}">
      <dgm:prSet/>
      <dgm:spPr/>
      <dgm:t>
        <a:bodyPr/>
        <a:lstStyle/>
        <a:p>
          <a:endParaRPr lang="en-US"/>
        </a:p>
      </dgm:t>
    </dgm:pt>
    <dgm:pt modelId="{2BDD5676-9E88-43F2-BECB-4F66147A7F0B}" type="sibTrans" cxnId="{6EE6C4C5-CD5D-46C3-86E5-BC0F9C5D7393}">
      <dgm:prSet/>
      <dgm:spPr/>
      <dgm:t>
        <a:bodyPr/>
        <a:lstStyle/>
        <a:p>
          <a:endParaRPr lang="en-US"/>
        </a:p>
      </dgm:t>
    </dgm:pt>
    <dgm:pt modelId="{0E235678-75A2-4CDF-B011-969F9D145F94}">
      <dgm:prSet custT="1"/>
      <dgm:spPr/>
      <dgm:t>
        <a:bodyPr/>
        <a:lstStyle/>
        <a:p>
          <a:endParaRPr lang="tr-TR" sz="1200" dirty="0" smtClean="0"/>
        </a:p>
        <a:p>
          <a:endParaRPr lang="tr-TR" sz="1200" dirty="0" smtClean="0"/>
        </a:p>
        <a:p>
          <a:r>
            <a:rPr lang="tr-TR" sz="1200" dirty="0" smtClean="0"/>
            <a:t>Atıkların Düzenli Depolanmasına İlişkin Yönetmelik [Son Taslak]</a:t>
          </a:r>
        </a:p>
        <a:p>
          <a:endParaRPr lang="tr-TR" sz="1200" dirty="0" smtClean="0"/>
        </a:p>
        <a:p>
          <a:r>
            <a:rPr lang="tr-TR" sz="1200" dirty="0" smtClean="0"/>
            <a:t>Atıkların Yakılmasına İlişkin Yönetmelik [Son Taslak]</a:t>
          </a:r>
          <a:endParaRPr lang="en-US" sz="1400" dirty="0"/>
        </a:p>
      </dgm:t>
    </dgm:pt>
    <dgm:pt modelId="{746CB51B-FEEB-4689-AB3D-F32B91E1B72D}" type="parTrans" cxnId="{57BF5BD7-895B-4171-82EA-1F3DF17C82CB}">
      <dgm:prSet/>
      <dgm:spPr/>
      <dgm:t>
        <a:bodyPr/>
        <a:lstStyle/>
        <a:p>
          <a:endParaRPr lang="en-US"/>
        </a:p>
      </dgm:t>
    </dgm:pt>
    <dgm:pt modelId="{D8504AC4-F8D2-45B0-8349-0AF31C796906}" type="sibTrans" cxnId="{57BF5BD7-895B-4171-82EA-1F3DF17C82CB}">
      <dgm:prSet/>
      <dgm:spPr/>
      <dgm:t>
        <a:bodyPr/>
        <a:lstStyle/>
        <a:p>
          <a:endParaRPr lang="en-US"/>
        </a:p>
      </dgm:t>
    </dgm:pt>
    <dgm:pt modelId="{03127FAA-28C8-4D0D-B9F4-6B5A46B546AE}">
      <dgm:prSet custT="1"/>
      <dgm:spPr/>
      <dgm:t>
        <a:bodyPr/>
        <a:lstStyle/>
        <a:p>
          <a:endParaRPr lang="en-US" sz="1200" dirty="0"/>
        </a:p>
      </dgm:t>
    </dgm:pt>
    <dgm:pt modelId="{A088132E-0BEE-4078-BBA5-E6CD1302B0DA}" type="parTrans" cxnId="{B94294CC-2D43-4442-875F-9215CFAA81FC}">
      <dgm:prSet/>
      <dgm:spPr/>
      <dgm:t>
        <a:bodyPr/>
        <a:lstStyle/>
        <a:p>
          <a:endParaRPr lang="en-US"/>
        </a:p>
      </dgm:t>
    </dgm:pt>
    <dgm:pt modelId="{F8023879-D7E6-4837-9829-6DC313787A9F}" type="sibTrans" cxnId="{B94294CC-2D43-4442-875F-9215CFAA81FC}">
      <dgm:prSet/>
      <dgm:spPr/>
      <dgm:t>
        <a:bodyPr/>
        <a:lstStyle/>
        <a:p>
          <a:endParaRPr lang="en-US"/>
        </a:p>
      </dgm:t>
    </dgm:pt>
    <dgm:pt modelId="{26862EA8-2EDD-41DF-A96B-96084D52A64E}">
      <dgm:prSet custT="1"/>
      <dgm:spPr/>
      <dgm:t>
        <a:bodyPr/>
        <a:lstStyle/>
        <a:p>
          <a:endParaRPr lang="en-US" sz="1200" dirty="0"/>
        </a:p>
      </dgm:t>
    </dgm:pt>
    <dgm:pt modelId="{AD51D970-2E56-4728-A30A-3DF398CDF539}" type="parTrans" cxnId="{8B194F71-5DE6-48E2-95CC-8628EC527660}">
      <dgm:prSet/>
      <dgm:spPr/>
      <dgm:t>
        <a:bodyPr/>
        <a:lstStyle/>
        <a:p>
          <a:endParaRPr lang="en-US"/>
        </a:p>
      </dgm:t>
    </dgm:pt>
    <dgm:pt modelId="{733AB98F-326D-42B9-AA6C-96E248D47FEA}" type="sibTrans" cxnId="{8B194F71-5DE6-48E2-95CC-8628EC527660}">
      <dgm:prSet/>
      <dgm:spPr/>
      <dgm:t>
        <a:bodyPr/>
        <a:lstStyle/>
        <a:p>
          <a:endParaRPr lang="en-US"/>
        </a:p>
      </dgm:t>
    </dgm:pt>
    <dgm:pt modelId="{14BADA78-F3D2-4CFC-9E38-1B335BCA64D8}">
      <dgm:prSet phldrT="[Metin]" custT="1"/>
      <dgm:spPr/>
      <dgm:t>
        <a:bodyPr/>
        <a:lstStyle/>
        <a:p>
          <a:endParaRPr lang="tr-TR" sz="1400" dirty="0" smtClean="0"/>
        </a:p>
        <a:p>
          <a:r>
            <a:rPr lang="tr-TR" sz="1400" dirty="0" smtClean="0"/>
            <a:t>Çevre Kanunu</a:t>
          </a:r>
          <a:endParaRPr lang="en-US" sz="1400" dirty="0"/>
        </a:p>
      </dgm:t>
    </dgm:pt>
    <dgm:pt modelId="{0E07918B-3395-46D0-BBC0-DC2F7503D6DD}" type="parTrans" cxnId="{D37FC954-05BA-43A6-907B-EDC6C7D1E7CA}">
      <dgm:prSet/>
      <dgm:spPr/>
      <dgm:t>
        <a:bodyPr/>
        <a:lstStyle/>
        <a:p>
          <a:endParaRPr lang="tr-TR"/>
        </a:p>
      </dgm:t>
    </dgm:pt>
    <dgm:pt modelId="{37CA473D-3186-4EEB-9A70-B48453BC2039}" type="sibTrans" cxnId="{D37FC954-05BA-43A6-907B-EDC6C7D1E7CA}">
      <dgm:prSet/>
      <dgm:spPr/>
      <dgm:t>
        <a:bodyPr/>
        <a:lstStyle/>
        <a:p>
          <a:endParaRPr lang="tr-TR"/>
        </a:p>
      </dgm:t>
    </dgm:pt>
    <dgm:pt modelId="{A66A7B01-DB5A-41B4-A837-B323F19A63A8}">
      <dgm:prSet custT="1"/>
      <dgm:spPr/>
      <dgm:t>
        <a:bodyPr/>
        <a:lstStyle/>
        <a:p>
          <a:r>
            <a:rPr lang="tr-TR" sz="1400" dirty="0" smtClean="0"/>
            <a:t>Büyükşehir Belediyeleri Kanunu</a:t>
          </a:r>
          <a:endParaRPr lang="en-US" sz="1400" dirty="0"/>
        </a:p>
      </dgm:t>
    </dgm:pt>
    <dgm:pt modelId="{BD75CAC1-06DB-4E7F-9815-DC4E7876677D}" type="parTrans" cxnId="{5880B028-807F-4FCF-9757-307BC96C14C4}">
      <dgm:prSet/>
      <dgm:spPr/>
      <dgm:t>
        <a:bodyPr/>
        <a:lstStyle/>
        <a:p>
          <a:endParaRPr lang="tr-TR"/>
        </a:p>
      </dgm:t>
    </dgm:pt>
    <dgm:pt modelId="{6A364363-E654-4A76-B3DE-95263F7B35C2}" type="sibTrans" cxnId="{5880B028-807F-4FCF-9757-307BC96C14C4}">
      <dgm:prSet/>
      <dgm:spPr/>
      <dgm:t>
        <a:bodyPr/>
        <a:lstStyle/>
        <a:p>
          <a:endParaRPr lang="tr-TR"/>
        </a:p>
      </dgm:t>
    </dgm:pt>
    <dgm:pt modelId="{B12352A0-F5C3-42FC-96A1-6FEF167AEE10}">
      <dgm:prSet custT="1"/>
      <dgm:spPr/>
      <dgm:t>
        <a:bodyPr/>
        <a:lstStyle/>
        <a:p>
          <a:r>
            <a:rPr lang="tr-TR" sz="1400" dirty="0" smtClean="0"/>
            <a:t>Belediyeler Kanunu</a:t>
          </a:r>
          <a:endParaRPr lang="en-US" sz="1400" dirty="0"/>
        </a:p>
      </dgm:t>
    </dgm:pt>
    <dgm:pt modelId="{EA745940-6643-4791-BF37-F9094093F30A}" type="parTrans" cxnId="{7BE8A2E1-741A-4C5C-8063-759C5C0CA0DB}">
      <dgm:prSet/>
      <dgm:spPr/>
      <dgm:t>
        <a:bodyPr/>
        <a:lstStyle/>
        <a:p>
          <a:endParaRPr lang="tr-TR"/>
        </a:p>
      </dgm:t>
    </dgm:pt>
    <dgm:pt modelId="{0C1BEEF8-0291-4DDA-88A4-055DDCC22060}" type="sibTrans" cxnId="{7BE8A2E1-741A-4C5C-8063-759C5C0CA0DB}">
      <dgm:prSet/>
      <dgm:spPr/>
      <dgm:t>
        <a:bodyPr/>
        <a:lstStyle/>
        <a:p>
          <a:endParaRPr lang="tr-TR"/>
        </a:p>
      </dgm:t>
    </dgm:pt>
    <dgm:pt modelId="{3E15232E-9C8C-4F82-BB8D-846D448F0840}">
      <dgm:prSet custT="1"/>
      <dgm:spPr/>
      <dgm:t>
        <a:bodyPr/>
        <a:lstStyle/>
        <a:p>
          <a:r>
            <a:rPr lang="tr-TR" sz="1400" dirty="0" smtClean="0">
              <a:solidFill>
                <a:schemeClr val="bg1"/>
              </a:solidFill>
            </a:rPr>
            <a:t>Belediye Gelirleri Kanunu</a:t>
          </a:r>
          <a:endParaRPr lang="en-US" sz="1400" dirty="0">
            <a:solidFill>
              <a:schemeClr val="bg1"/>
            </a:solidFill>
          </a:endParaRPr>
        </a:p>
      </dgm:t>
    </dgm:pt>
    <dgm:pt modelId="{64EA3812-8482-4B38-8BE4-327F3F7CEEFC}" type="parTrans" cxnId="{DB01127C-D1A3-455D-A0A6-7F13A34218D2}">
      <dgm:prSet/>
      <dgm:spPr/>
      <dgm:t>
        <a:bodyPr/>
        <a:lstStyle/>
        <a:p>
          <a:endParaRPr lang="tr-TR"/>
        </a:p>
      </dgm:t>
    </dgm:pt>
    <dgm:pt modelId="{C7BEBBC2-4C61-480D-9671-C227B6333735}" type="sibTrans" cxnId="{DB01127C-D1A3-455D-A0A6-7F13A34218D2}">
      <dgm:prSet/>
      <dgm:spPr/>
      <dgm:t>
        <a:bodyPr/>
        <a:lstStyle/>
        <a:p>
          <a:endParaRPr lang="tr-TR"/>
        </a:p>
      </dgm:t>
    </dgm:pt>
    <dgm:pt modelId="{4CB078B1-C78A-4D44-9C38-AFCA51F4337C}">
      <dgm:prSet custT="1"/>
      <dgm:spPr/>
      <dgm:t>
        <a:bodyPr/>
        <a:lstStyle/>
        <a:p>
          <a:r>
            <a:rPr lang="tr-TR" sz="1400" dirty="0" smtClean="0"/>
            <a:t>Türk Ceza Kanunu</a:t>
          </a:r>
        </a:p>
        <a:p>
          <a:r>
            <a:rPr lang="tr-TR" sz="1400" dirty="0" smtClean="0"/>
            <a:t>Atık Yönetimi Genel Esaslarına İlişkin Yönetmelik</a:t>
          </a:r>
        </a:p>
        <a:p>
          <a:endParaRPr lang="en-US" sz="1400" dirty="0"/>
        </a:p>
      </dgm:t>
    </dgm:pt>
    <dgm:pt modelId="{9E18B634-88C2-4742-B99C-C0A119603C7F}" type="parTrans" cxnId="{CD8185F7-7A55-4D52-BAFF-90559F2B773F}">
      <dgm:prSet/>
      <dgm:spPr/>
      <dgm:t>
        <a:bodyPr/>
        <a:lstStyle/>
        <a:p>
          <a:endParaRPr lang="tr-TR"/>
        </a:p>
      </dgm:t>
    </dgm:pt>
    <dgm:pt modelId="{1560D4BB-A940-4826-8B10-9DE9D90E5245}" type="sibTrans" cxnId="{CD8185F7-7A55-4D52-BAFF-90559F2B773F}">
      <dgm:prSet/>
      <dgm:spPr/>
      <dgm:t>
        <a:bodyPr/>
        <a:lstStyle/>
        <a:p>
          <a:endParaRPr lang="tr-TR"/>
        </a:p>
      </dgm:t>
    </dgm:pt>
    <dgm:pt modelId="{35E2B56D-0A12-4432-BE4C-406D960CA3C2}">
      <dgm:prSet custT="1"/>
      <dgm:spPr/>
      <dgm:t>
        <a:bodyPr/>
        <a:lstStyle/>
        <a:p>
          <a:r>
            <a:rPr lang="tr-TR" sz="1400" dirty="0" smtClean="0"/>
            <a:t>Tehlikeli Atıkların Kontrolü Yönetmeliği</a:t>
          </a:r>
          <a:endParaRPr lang="en-US" sz="1400" dirty="0"/>
        </a:p>
      </dgm:t>
    </dgm:pt>
    <dgm:pt modelId="{466BE3D2-C8F4-4A1A-A6E0-BD311C4F98D3}" type="parTrans" cxnId="{FD799695-6438-4634-807C-C584D37E5F38}">
      <dgm:prSet/>
      <dgm:spPr/>
      <dgm:t>
        <a:bodyPr/>
        <a:lstStyle/>
        <a:p>
          <a:endParaRPr lang="tr-TR"/>
        </a:p>
      </dgm:t>
    </dgm:pt>
    <dgm:pt modelId="{82FE4C74-2040-4EF6-8E51-0B46483162D3}" type="sibTrans" cxnId="{FD799695-6438-4634-807C-C584D37E5F38}">
      <dgm:prSet/>
      <dgm:spPr/>
      <dgm:t>
        <a:bodyPr/>
        <a:lstStyle/>
        <a:p>
          <a:endParaRPr lang="tr-TR"/>
        </a:p>
      </dgm:t>
    </dgm:pt>
    <dgm:pt modelId="{89405988-4E9E-494D-BDD8-BA0661A4AA7F}">
      <dgm:prSet custT="1"/>
      <dgm:spPr/>
      <dgm:t>
        <a:bodyPr/>
        <a:lstStyle/>
        <a:p>
          <a:r>
            <a:rPr lang="tr-TR" sz="1400" dirty="0" smtClean="0"/>
            <a:t>Tıbbi Atıkların Kontrolü Yönetmeliği</a:t>
          </a:r>
          <a:endParaRPr lang="en-US" sz="1400" dirty="0"/>
        </a:p>
      </dgm:t>
    </dgm:pt>
    <dgm:pt modelId="{89424DCA-3610-4FE7-A392-7E6A8F05A1E0}" type="parTrans" cxnId="{9CD5D8E3-2CDA-4311-AD56-7E4160F24734}">
      <dgm:prSet/>
      <dgm:spPr/>
      <dgm:t>
        <a:bodyPr/>
        <a:lstStyle/>
        <a:p>
          <a:endParaRPr lang="tr-TR"/>
        </a:p>
      </dgm:t>
    </dgm:pt>
    <dgm:pt modelId="{2DC06306-D255-45B1-88E1-420A75B88B77}" type="sibTrans" cxnId="{9CD5D8E3-2CDA-4311-AD56-7E4160F24734}">
      <dgm:prSet/>
      <dgm:spPr/>
      <dgm:t>
        <a:bodyPr/>
        <a:lstStyle/>
        <a:p>
          <a:endParaRPr lang="tr-TR"/>
        </a:p>
      </dgm:t>
    </dgm:pt>
    <dgm:pt modelId="{4E57D1D6-7C21-4FE3-89CF-6F2223B09F5A}">
      <dgm:prSet custT="1"/>
      <dgm:spPr/>
      <dgm:t>
        <a:bodyPr/>
        <a:lstStyle/>
        <a:p>
          <a:r>
            <a:rPr lang="tr-TR" sz="1400" dirty="0" smtClean="0"/>
            <a:t>Ambalaj Atıklarının Kontrolü Yönetmeliği</a:t>
          </a:r>
          <a:endParaRPr lang="en-US" sz="1400" dirty="0"/>
        </a:p>
      </dgm:t>
    </dgm:pt>
    <dgm:pt modelId="{DD7506F1-1ABD-46B9-8468-FBFBC8696C7B}" type="parTrans" cxnId="{869202BF-0189-4940-AC88-EF68EA84D9A2}">
      <dgm:prSet/>
      <dgm:spPr/>
      <dgm:t>
        <a:bodyPr/>
        <a:lstStyle/>
        <a:p>
          <a:endParaRPr lang="tr-TR"/>
        </a:p>
      </dgm:t>
    </dgm:pt>
    <dgm:pt modelId="{4076530E-F5B2-4F58-AFAF-DDA6CB69BAF6}" type="sibTrans" cxnId="{869202BF-0189-4940-AC88-EF68EA84D9A2}">
      <dgm:prSet/>
      <dgm:spPr/>
      <dgm:t>
        <a:bodyPr/>
        <a:lstStyle/>
        <a:p>
          <a:endParaRPr lang="tr-TR"/>
        </a:p>
      </dgm:t>
    </dgm:pt>
    <dgm:pt modelId="{5DD2D2E5-A0F2-4A1F-9798-6617FC78399B}">
      <dgm:prSet custT="1"/>
      <dgm:spPr/>
      <dgm:t>
        <a:bodyPr/>
        <a:lstStyle/>
        <a:p>
          <a:r>
            <a:rPr lang="tr-TR" sz="1400" dirty="0" smtClean="0"/>
            <a:t>Atık Yağların Kontrolü Yönetmeliği</a:t>
          </a:r>
          <a:endParaRPr lang="en-US" sz="1400" dirty="0"/>
        </a:p>
      </dgm:t>
    </dgm:pt>
    <dgm:pt modelId="{2E25A5CD-431E-45EA-B602-73716C94F8A8}" type="parTrans" cxnId="{8F71FA98-3177-4C56-852A-5D0C235C4041}">
      <dgm:prSet/>
      <dgm:spPr/>
      <dgm:t>
        <a:bodyPr/>
        <a:lstStyle/>
        <a:p>
          <a:endParaRPr lang="tr-TR"/>
        </a:p>
      </dgm:t>
    </dgm:pt>
    <dgm:pt modelId="{E22E3D8A-D068-4C91-A8F1-C70EEA7713F8}" type="sibTrans" cxnId="{8F71FA98-3177-4C56-852A-5D0C235C4041}">
      <dgm:prSet/>
      <dgm:spPr/>
      <dgm:t>
        <a:bodyPr/>
        <a:lstStyle/>
        <a:p>
          <a:endParaRPr lang="tr-TR"/>
        </a:p>
      </dgm:t>
    </dgm:pt>
    <dgm:pt modelId="{C81E6FFA-71B0-4044-9B8C-EB6E69285AEE}">
      <dgm:prSet custT="1"/>
      <dgm:spPr/>
      <dgm:t>
        <a:bodyPr/>
        <a:lstStyle/>
        <a:p>
          <a:r>
            <a:rPr lang="tr-TR" sz="1400" dirty="0" smtClean="0"/>
            <a:t>Atık Pil ve Akümülatörlerin Kontrolü Yönetmeliği</a:t>
          </a:r>
          <a:endParaRPr lang="en-US" sz="1400" dirty="0"/>
        </a:p>
      </dgm:t>
    </dgm:pt>
    <dgm:pt modelId="{1198EEB8-8AEB-46F8-AC24-D257BBB56872}" type="parTrans" cxnId="{A3528AFF-D78A-49DD-9942-8A3391BAF35F}">
      <dgm:prSet/>
      <dgm:spPr/>
      <dgm:t>
        <a:bodyPr/>
        <a:lstStyle/>
        <a:p>
          <a:endParaRPr lang="tr-TR"/>
        </a:p>
      </dgm:t>
    </dgm:pt>
    <dgm:pt modelId="{E516FDE2-129F-4EAA-9B93-2585510B5D0C}" type="sibTrans" cxnId="{A3528AFF-D78A-49DD-9942-8A3391BAF35F}">
      <dgm:prSet/>
      <dgm:spPr/>
      <dgm:t>
        <a:bodyPr/>
        <a:lstStyle/>
        <a:p>
          <a:endParaRPr lang="tr-TR"/>
        </a:p>
      </dgm:t>
    </dgm:pt>
    <dgm:pt modelId="{8795F319-BEB0-4BE3-9993-3520A59CA5B1}">
      <dgm:prSet custT="1"/>
      <dgm:spPr/>
      <dgm:t>
        <a:bodyPr/>
        <a:lstStyle/>
        <a:p>
          <a:r>
            <a:rPr lang="tr-TR" sz="1400" dirty="0" smtClean="0"/>
            <a:t>Bitkisel Atık Yağların Kontrolü Yönetmeliği</a:t>
          </a:r>
          <a:endParaRPr lang="en-US" sz="1400" dirty="0"/>
        </a:p>
      </dgm:t>
    </dgm:pt>
    <dgm:pt modelId="{822D1A0A-56F3-4FE0-9251-83B194D3D8DF}" type="parTrans" cxnId="{B754472C-5AED-4B55-9BCB-3E3A12C7619F}">
      <dgm:prSet/>
      <dgm:spPr/>
      <dgm:t>
        <a:bodyPr/>
        <a:lstStyle/>
        <a:p>
          <a:endParaRPr lang="tr-TR"/>
        </a:p>
      </dgm:t>
    </dgm:pt>
    <dgm:pt modelId="{52602673-E78B-45F8-BD84-5B35109A073A}" type="sibTrans" cxnId="{B754472C-5AED-4B55-9BCB-3E3A12C7619F}">
      <dgm:prSet/>
      <dgm:spPr/>
      <dgm:t>
        <a:bodyPr/>
        <a:lstStyle/>
        <a:p>
          <a:endParaRPr lang="tr-TR"/>
        </a:p>
      </dgm:t>
    </dgm:pt>
    <dgm:pt modelId="{18C41714-81E3-449E-8677-F2A04F8BA4C1}">
      <dgm:prSet custT="1"/>
      <dgm:spPr/>
      <dgm:t>
        <a:bodyPr/>
        <a:lstStyle/>
        <a:p>
          <a:r>
            <a:rPr lang="tr-TR" sz="1400" dirty="0" smtClean="0"/>
            <a:t>Hafriyat Toprağı, İnşaat ve Yıkıntı Atıklarının Kontrolü Yönetmeliği</a:t>
          </a:r>
        </a:p>
        <a:p>
          <a:r>
            <a:rPr lang="tr-TR" sz="1400" dirty="0" err="1" smtClean="0"/>
            <a:t>Poliklorlü</a:t>
          </a:r>
          <a:r>
            <a:rPr lang="tr-TR" sz="1400" dirty="0" smtClean="0"/>
            <a:t> </a:t>
          </a:r>
          <a:r>
            <a:rPr lang="tr-TR" sz="1400" dirty="0" err="1" smtClean="0"/>
            <a:t>Bifenil</a:t>
          </a:r>
          <a:r>
            <a:rPr lang="tr-TR" sz="1400" dirty="0" smtClean="0"/>
            <a:t> ve </a:t>
          </a:r>
          <a:r>
            <a:rPr lang="tr-TR" sz="1400" dirty="0" err="1" smtClean="0"/>
            <a:t>Poliklorlu</a:t>
          </a:r>
          <a:r>
            <a:rPr lang="tr-TR" sz="1400" dirty="0" smtClean="0"/>
            <a:t> </a:t>
          </a:r>
          <a:r>
            <a:rPr lang="tr-TR" sz="1400" dirty="0" err="1" smtClean="0"/>
            <a:t>Terfenillerin</a:t>
          </a:r>
          <a:r>
            <a:rPr lang="tr-TR" sz="1400" dirty="0" smtClean="0"/>
            <a:t> Kontrolü Hakkında Yönetmelik</a:t>
          </a:r>
          <a:endParaRPr lang="en-US" sz="1400" dirty="0"/>
        </a:p>
      </dgm:t>
    </dgm:pt>
    <dgm:pt modelId="{1AD5B9F8-DC5A-46D8-8F01-446CA38F0328}" type="parTrans" cxnId="{4B54CEDA-79C3-4BB0-9990-39EB9222ADA1}">
      <dgm:prSet/>
      <dgm:spPr/>
      <dgm:t>
        <a:bodyPr/>
        <a:lstStyle/>
        <a:p>
          <a:endParaRPr lang="tr-TR"/>
        </a:p>
      </dgm:t>
    </dgm:pt>
    <dgm:pt modelId="{ECC0CA23-D174-46A4-A1E5-BF7B216F7EFA}" type="sibTrans" cxnId="{4B54CEDA-79C3-4BB0-9990-39EB9222ADA1}">
      <dgm:prSet/>
      <dgm:spPr/>
      <dgm:t>
        <a:bodyPr/>
        <a:lstStyle/>
        <a:p>
          <a:endParaRPr lang="tr-TR"/>
        </a:p>
      </dgm:t>
    </dgm:pt>
    <dgm:pt modelId="{882D3FB2-B7B3-4027-8BA8-CE3DBD107B53}">
      <dgm:prSet custT="1"/>
      <dgm:spPr/>
      <dgm:t>
        <a:bodyPr/>
        <a:lstStyle/>
        <a:p>
          <a:r>
            <a:rPr lang="tr-TR" sz="1400" dirty="0" smtClean="0"/>
            <a:t>Ömrünü Tamamlamış Lastiklerin Kontrolü Yönetmeliği</a:t>
          </a:r>
          <a:endParaRPr lang="en-US" sz="1400" dirty="0"/>
        </a:p>
      </dgm:t>
    </dgm:pt>
    <dgm:pt modelId="{0E30ACB3-403A-4610-93ED-116E1C3BB80A}" type="parTrans" cxnId="{5FF245A1-1025-4B24-A9EA-44F2D78347E3}">
      <dgm:prSet/>
      <dgm:spPr/>
      <dgm:t>
        <a:bodyPr/>
        <a:lstStyle/>
        <a:p>
          <a:endParaRPr lang="tr-TR"/>
        </a:p>
      </dgm:t>
    </dgm:pt>
    <dgm:pt modelId="{839EDE06-ABAF-492E-BBD4-7ECA897CE2F0}" type="sibTrans" cxnId="{5FF245A1-1025-4B24-A9EA-44F2D78347E3}">
      <dgm:prSet/>
      <dgm:spPr/>
      <dgm:t>
        <a:bodyPr/>
        <a:lstStyle/>
        <a:p>
          <a:endParaRPr lang="tr-TR"/>
        </a:p>
      </dgm:t>
    </dgm:pt>
    <dgm:pt modelId="{3CEE74B7-9895-42AE-A2C4-8E18DE856B07}">
      <dgm:prSet custT="1"/>
      <dgm:spPr/>
      <dgm:t>
        <a:bodyPr/>
        <a:lstStyle/>
        <a:p>
          <a:r>
            <a:rPr lang="tr-TR" sz="1400" dirty="0" smtClean="0"/>
            <a:t>Ömrünü Tamamlamış Araçların Kontrolü Yönetmeliği</a:t>
          </a:r>
          <a:endParaRPr lang="en-US" sz="1400" dirty="0"/>
        </a:p>
      </dgm:t>
    </dgm:pt>
    <dgm:pt modelId="{1B06D497-AA81-4FAF-8285-CED09F5DEBE3}" type="parTrans" cxnId="{E8C47A01-300D-46C7-8C08-705120AA9177}">
      <dgm:prSet/>
      <dgm:spPr/>
      <dgm:t>
        <a:bodyPr/>
        <a:lstStyle/>
        <a:p>
          <a:endParaRPr lang="tr-TR"/>
        </a:p>
      </dgm:t>
    </dgm:pt>
    <dgm:pt modelId="{ED6A44DF-8ED0-4112-B0FA-C4F43B70F8C2}" type="sibTrans" cxnId="{E8C47A01-300D-46C7-8C08-705120AA9177}">
      <dgm:prSet/>
      <dgm:spPr/>
      <dgm:t>
        <a:bodyPr/>
        <a:lstStyle/>
        <a:p>
          <a:endParaRPr lang="tr-TR"/>
        </a:p>
      </dgm:t>
    </dgm:pt>
    <dgm:pt modelId="{CE78FAF6-0B1E-4854-89FF-168F9B4C7484}" type="pres">
      <dgm:prSet presAssocID="{2B8535AB-82D5-409D-B6F7-4D68583B8BE6}" presName="Name0" presStyleCnt="0">
        <dgm:presLayoutVars>
          <dgm:dir/>
          <dgm:animLvl val="lvl"/>
          <dgm:resizeHandles val="exact"/>
        </dgm:presLayoutVars>
      </dgm:prSet>
      <dgm:spPr/>
      <dgm:t>
        <a:bodyPr/>
        <a:lstStyle/>
        <a:p>
          <a:endParaRPr lang="en-US"/>
        </a:p>
      </dgm:t>
    </dgm:pt>
    <dgm:pt modelId="{19D875C8-2DD6-4E11-8401-E4CE60EF1C29}" type="pres">
      <dgm:prSet presAssocID="{09466045-54FA-415B-99AB-61784A12F6C8}" presName="compositeNode" presStyleCnt="0">
        <dgm:presLayoutVars>
          <dgm:bulletEnabled val="1"/>
        </dgm:presLayoutVars>
      </dgm:prSet>
      <dgm:spPr/>
      <dgm:t>
        <a:bodyPr/>
        <a:lstStyle/>
        <a:p>
          <a:endParaRPr lang="tr-TR"/>
        </a:p>
      </dgm:t>
    </dgm:pt>
    <dgm:pt modelId="{3939F07E-6EA2-45A7-8E29-0D1E1FFB01B8}" type="pres">
      <dgm:prSet presAssocID="{09466045-54FA-415B-99AB-61784A12F6C8}" presName="bgRect" presStyleLbl="node1" presStyleIdx="0" presStyleCnt="4" custScaleX="99797" custScaleY="122415" custLinFactNeighborX="-3647" custLinFactNeighborY="-1016"/>
      <dgm:spPr/>
      <dgm:t>
        <a:bodyPr/>
        <a:lstStyle/>
        <a:p>
          <a:endParaRPr lang="en-US"/>
        </a:p>
      </dgm:t>
    </dgm:pt>
    <dgm:pt modelId="{6EFBCEC8-F1EC-4406-A823-AD5113F2F732}" type="pres">
      <dgm:prSet presAssocID="{09466045-54FA-415B-99AB-61784A12F6C8}" presName="parentNode" presStyleLbl="node1" presStyleIdx="0" presStyleCnt="4">
        <dgm:presLayoutVars>
          <dgm:chMax val="0"/>
          <dgm:bulletEnabled val="1"/>
        </dgm:presLayoutVars>
      </dgm:prSet>
      <dgm:spPr/>
      <dgm:t>
        <a:bodyPr/>
        <a:lstStyle/>
        <a:p>
          <a:endParaRPr lang="en-US"/>
        </a:p>
      </dgm:t>
    </dgm:pt>
    <dgm:pt modelId="{969F4B7A-1B66-40FF-848D-00D13C8F7FE5}" type="pres">
      <dgm:prSet presAssocID="{09466045-54FA-415B-99AB-61784A12F6C8}" presName="childNode" presStyleLbl="node1" presStyleIdx="0" presStyleCnt="4">
        <dgm:presLayoutVars>
          <dgm:bulletEnabled val="1"/>
        </dgm:presLayoutVars>
      </dgm:prSet>
      <dgm:spPr/>
      <dgm:t>
        <a:bodyPr/>
        <a:lstStyle/>
        <a:p>
          <a:endParaRPr lang="en-US"/>
        </a:p>
      </dgm:t>
    </dgm:pt>
    <dgm:pt modelId="{28C71F8E-2A15-421B-88C5-035FF3F0DF65}" type="pres">
      <dgm:prSet presAssocID="{56086E12-A295-4661-BDE9-F163F9D27820}" presName="hSp" presStyleCnt="0"/>
      <dgm:spPr/>
      <dgm:t>
        <a:bodyPr/>
        <a:lstStyle/>
        <a:p>
          <a:endParaRPr lang="tr-TR"/>
        </a:p>
      </dgm:t>
    </dgm:pt>
    <dgm:pt modelId="{28808C98-EE98-4AAB-8E51-3E72FC143240}" type="pres">
      <dgm:prSet presAssocID="{56086E12-A295-4661-BDE9-F163F9D27820}" presName="vProcSp" presStyleCnt="0"/>
      <dgm:spPr/>
      <dgm:t>
        <a:bodyPr/>
        <a:lstStyle/>
        <a:p>
          <a:endParaRPr lang="tr-TR"/>
        </a:p>
      </dgm:t>
    </dgm:pt>
    <dgm:pt modelId="{3AFA1650-5C08-489D-BF3C-881C0B804037}" type="pres">
      <dgm:prSet presAssocID="{56086E12-A295-4661-BDE9-F163F9D27820}" presName="vSp1" presStyleCnt="0"/>
      <dgm:spPr/>
      <dgm:t>
        <a:bodyPr/>
        <a:lstStyle/>
        <a:p>
          <a:endParaRPr lang="tr-TR"/>
        </a:p>
      </dgm:t>
    </dgm:pt>
    <dgm:pt modelId="{225C7A55-F313-4E83-AB40-5246CC13ED5E}" type="pres">
      <dgm:prSet presAssocID="{56086E12-A295-4661-BDE9-F163F9D27820}" presName="simulatedConn" presStyleLbl="solidFgAcc1" presStyleIdx="0" presStyleCnt="3" custLinFactY="-372380" custLinFactNeighborX="15046" custLinFactNeighborY="-400000"/>
      <dgm:spPr/>
      <dgm:t>
        <a:bodyPr/>
        <a:lstStyle/>
        <a:p>
          <a:endParaRPr lang="tr-TR"/>
        </a:p>
      </dgm:t>
    </dgm:pt>
    <dgm:pt modelId="{C1079887-0568-43C8-880E-B38917D0D0CE}" type="pres">
      <dgm:prSet presAssocID="{56086E12-A295-4661-BDE9-F163F9D27820}" presName="vSp2" presStyleCnt="0"/>
      <dgm:spPr/>
      <dgm:t>
        <a:bodyPr/>
        <a:lstStyle/>
        <a:p>
          <a:endParaRPr lang="tr-TR"/>
        </a:p>
      </dgm:t>
    </dgm:pt>
    <dgm:pt modelId="{45B6644C-A59F-45ED-A20D-E3FF3A57BE6A}" type="pres">
      <dgm:prSet presAssocID="{56086E12-A295-4661-BDE9-F163F9D27820}" presName="sibTrans" presStyleCnt="0"/>
      <dgm:spPr/>
      <dgm:t>
        <a:bodyPr/>
        <a:lstStyle/>
        <a:p>
          <a:endParaRPr lang="tr-TR"/>
        </a:p>
      </dgm:t>
    </dgm:pt>
    <dgm:pt modelId="{C0BAFE1D-0B88-44CD-AD16-38132110B1D7}" type="pres">
      <dgm:prSet presAssocID="{D22B23BB-1B95-4E96-A850-B3D8000447BB}" presName="compositeNode" presStyleCnt="0">
        <dgm:presLayoutVars>
          <dgm:bulletEnabled val="1"/>
        </dgm:presLayoutVars>
      </dgm:prSet>
      <dgm:spPr/>
      <dgm:t>
        <a:bodyPr/>
        <a:lstStyle/>
        <a:p>
          <a:endParaRPr lang="tr-TR"/>
        </a:p>
      </dgm:t>
    </dgm:pt>
    <dgm:pt modelId="{2EA8F2D5-28CA-49B1-A5EF-79A31D45E6B4}" type="pres">
      <dgm:prSet presAssocID="{D22B23BB-1B95-4E96-A850-B3D8000447BB}" presName="bgRect" presStyleLbl="node1" presStyleIdx="1" presStyleCnt="4" custScaleX="138124" custScaleY="220770" custLinFactNeighborX="-1456" custLinFactNeighborY="-1040"/>
      <dgm:spPr/>
      <dgm:t>
        <a:bodyPr/>
        <a:lstStyle/>
        <a:p>
          <a:endParaRPr lang="en-US"/>
        </a:p>
      </dgm:t>
    </dgm:pt>
    <dgm:pt modelId="{17466039-043D-4DFC-9CF0-106EF526CBC5}" type="pres">
      <dgm:prSet presAssocID="{D22B23BB-1B95-4E96-A850-B3D8000447BB}" presName="parentNode" presStyleLbl="node1" presStyleIdx="1" presStyleCnt="4">
        <dgm:presLayoutVars>
          <dgm:chMax val="0"/>
          <dgm:bulletEnabled val="1"/>
        </dgm:presLayoutVars>
      </dgm:prSet>
      <dgm:spPr/>
      <dgm:t>
        <a:bodyPr/>
        <a:lstStyle/>
        <a:p>
          <a:endParaRPr lang="en-US"/>
        </a:p>
      </dgm:t>
    </dgm:pt>
    <dgm:pt modelId="{18B294EC-5BE4-45E9-B95A-EE96CC7D9AF0}" type="pres">
      <dgm:prSet presAssocID="{D22B23BB-1B95-4E96-A850-B3D8000447BB}" presName="childNode" presStyleLbl="node1" presStyleIdx="1" presStyleCnt="4">
        <dgm:presLayoutVars>
          <dgm:bulletEnabled val="1"/>
        </dgm:presLayoutVars>
      </dgm:prSet>
      <dgm:spPr/>
      <dgm:t>
        <a:bodyPr/>
        <a:lstStyle/>
        <a:p>
          <a:endParaRPr lang="en-US"/>
        </a:p>
      </dgm:t>
    </dgm:pt>
    <dgm:pt modelId="{ECB692AF-3D06-4EC1-B04F-E2B75BB0AADA}" type="pres">
      <dgm:prSet presAssocID="{F115A11E-D792-45E4-9146-C8B7E8745329}" presName="hSp" presStyleCnt="0"/>
      <dgm:spPr/>
      <dgm:t>
        <a:bodyPr/>
        <a:lstStyle/>
        <a:p>
          <a:endParaRPr lang="tr-TR"/>
        </a:p>
      </dgm:t>
    </dgm:pt>
    <dgm:pt modelId="{8BE436CE-B8A9-4EEA-837D-2C4FBA59394D}" type="pres">
      <dgm:prSet presAssocID="{F115A11E-D792-45E4-9146-C8B7E8745329}" presName="vProcSp" presStyleCnt="0"/>
      <dgm:spPr/>
      <dgm:t>
        <a:bodyPr/>
        <a:lstStyle/>
        <a:p>
          <a:endParaRPr lang="tr-TR"/>
        </a:p>
      </dgm:t>
    </dgm:pt>
    <dgm:pt modelId="{C07FB973-CBF4-4576-8D83-E78595D995CB}" type="pres">
      <dgm:prSet presAssocID="{F115A11E-D792-45E4-9146-C8B7E8745329}" presName="vSp1" presStyleCnt="0"/>
      <dgm:spPr/>
      <dgm:t>
        <a:bodyPr/>
        <a:lstStyle/>
        <a:p>
          <a:endParaRPr lang="tr-TR"/>
        </a:p>
      </dgm:t>
    </dgm:pt>
    <dgm:pt modelId="{9B3A0245-9707-4D4B-A985-51C784F5A1AE}" type="pres">
      <dgm:prSet presAssocID="{F115A11E-D792-45E4-9146-C8B7E8745329}" presName="simulatedConn" presStyleLbl="solidFgAcc1" presStyleIdx="1" presStyleCnt="3" custLinFactY="-353743" custLinFactNeighborX="-7197" custLinFactNeighborY="-400000"/>
      <dgm:spPr/>
      <dgm:t>
        <a:bodyPr/>
        <a:lstStyle/>
        <a:p>
          <a:endParaRPr lang="tr-TR"/>
        </a:p>
      </dgm:t>
    </dgm:pt>
    <dgm:pt modelId="{C88ADBEB-0157-4B62-905F-9E6BE915F1BA}" type="pres">
      <dgm:prSet presAssocID="{F115A11E-D792-45E4-9146-C8B7E8745329}" presName="vSp2" presStyleCnt="0"/>
      <dgm:spPr/>
      <dgm:t>
        <a:bodyPr/>
        <a:lstStyle/>
        <a:p>
          <a:endParaRPr lang="tr-TR"/>
        </a:p>
      </dgm:t>
    </dgm:pt>
    <dgm:pt modelId="{AF31CAB0-13E6-4CD4-9A4F-17CB871A41F2}" type="pres">
      <dgm:prSet presAssocID="{F115A11E-D792-45E4-9146-C8B7E8745329}" presName="sibTrans" presStyleCnt="0"/>
      <dgm:spPr/>
      <dgm:t>
        <a:bodyPr/>
        <a:lstStyle/>
        <a:p>
          <a:endParaRPr lang="tr-TR"/>
        </a:p>
      </dgm:t>
    </dgm:pt>
    <dgm:pt modelId="{FCCE30AD-BA44-4CA5-B1AF-E91CDD1B3292}" type="pres">
      <dgm:prSet presAssocID="{D4F52B48-BB4A-4B2B-8C42-BCEC1A6D4862}" presName="compositeNode" presStyleCnt="0">
        <dgm:presLayoutVars>
          <dgm:bulletEnabled val="1"/>
        </dgm:presLayoutVars>
      </dgm:prSet>
      <dgm:spPr/>
      <dgm:t>
        <a:bodyPr/>
        <a:lstStyle/>
        <a:p>
          <a:endParaRPr lang="tr-TR"/>
        </a:p>
      </dgm:t>
    </dgm:pt>
    <dgm:pt modelId="{FBBF7B26-F9FB-4E5F-AC0C-0C18F043B17D}" type="pres">
      <dgm:prSet presAssocID="{D4F52B48-BB4A-4B2B-8C42-BCEC1A6D4862}" presName="bgRect" presStyleLbl="node1" presStyleIdx="2" presStyleCnt="4" custScaleX="87783" custScaleY="148894"/>
      <dgm:spPr/>
      <dgm:t>
        <a:bodyPr/>
        <a:lstStyle/>
        <a:p>
          <a:endParaRPr lang="en-US"/>
        </a:p>
      </dgm:t>
    </dgm:pt>
    <dgm:pt modelId="{7A66B9B6-84C1-4EDB-A2CE-78E759AFAAD5}" type="pres">
      <dgm:prSet presAssocID="{D4F52B48-BB4A-4B2B-8C42-BCEC1A6D4862}" presName="parentNode" presStyleLbl="node1" presStyleIdx="2" presStyleCnt="4">
        <dgm:presLayoutVars>
          <dgm:chMax val="0"/>
          <dgm:bulletEnabled val="1"/>
        </dgm:presLayoutVars>
      </dgm:prSet>
      <dgm:spPr/>
      <dgm:t>
        <a:bodyPr/>
        <a:lstStyle/>
        <a:p>
          <a:endParaRPr lang="en-US"/>
        </a:p>
      </dgm:t>
    </dgm:pt>
    <dgm:pt modelId="{AB91F8AD-5F2B-4749-9081-4DB791CEF44F}" type="pres">
      <dgm:prSet presAssocID="{D4F52B48-BB4A-4B2B-8C42-BCEC1A6D4862}" presName="childNode" presStyleLbl="node1" presStyleIdx="2" presStyleCnt="4">
        <dgm:presLayoutVars>
          <dgm:bulletEnabled val="1"/>
        </dgm:presLayoutVars>
      </dgm:prSet>
      <dgm:spPr/>
      <dgm:t>
        <a:bodyPr/>
        <a:lstStyle/>
        <a:p>
          <a:endParaRPr lang="en-US"/>
        </a:p>
      </dgm:t>
    </dgm:pt>
    <dgm:pt modelId="{2824C4E0-6399-44E4-9F3B-84E1D7E50223}" type="pres">
      <dgm:prSet presAssocID="{E3B07606-CBF2-49F3-B812-04A118F4124E}" presName="hSp" presStyleCnt="0"/>
      <dgm:spPr/>
      <dgm:t>
        <a:bodyPr/>
        <a:lstStyle/>
        <a:p>
          <a:endParaRPr lang="tr-TR"/>
        </a:p>
      </dgm:t>
    </dgm:pt>
    <dgm:pt modelId="{E497E0FC-30C8-451E-ACF0-9C66D12ACC9C}" type="pres">
      <dgm:prSet presAssocID="{E3B07606-CBF2-49F3-B812-04A118F4124E}" presName="vProcSp" presStyleCnt="0"/>
      <dgm:spPr/>
      <dgm:t>
        <a:bodyPr/>
        <a:lstStyle/>
        <a:p>
          <a:endParaRPr lang="tr-TR"/>
        </a:p>
      </dgm:t>
    </dgm:pt>
    <dgm:pt modelId="{48995F39-71ED-4BAA-BE3F-0233AD506998}" type="pres">
      <dgm:prSet presAssocID="{E3B07606-CBF2-49F3-B812-04A118F4124E}" presName="vSp1" presStyleCnt="0"/>
      <dgm:spPr/>
      <dgm:t>
        <a:bodyPr/>
        <a:lstStyle/>
        <a:p>
          <a:endParaRPr lang="tr-TR"/>
        </a:p>
      </dgm:t>
    </dgm:pt>
    <dgm:pt modelId="{9A89CDBA-69D7-480D-BC48-9409D9A9CB23}" type="pres">
      <dgm:prSet presAssocID="{E3B07606-CBF2-49F3-B812-04A118F4124E}" presName="simulatedConn" presStyleLbl="solidFgAcc1" presStyleIdx="2" presStyleCnt="3" custLinFactY="-353743" custLinFactNeighborX="-2110" custLinFactNeighborY="-400000"/>
      <dgm:spPr/>
      <dgm:t>
        <a:bodyPr/>
        <a:lstStyle/>
        <a:p>
          <a:endParaRPr lang="tr-TR"/>
        </a:p>
      </dgm:t>
    </dgm:pt>
    <dgm:pt modelId="{E0226327-AB95-43AB-8E71-523AC823639E}" type="pres">
      <dgm:prSet presAssocID="{E3B07606-CBF2-49F3-B812-04A118F4124E}" presName="vSp2" presStyleCnt="0"/>
      <dgm:spPr/>
      <dgm:t>
        <a:bodyPr/>
        <a:lstStyle/>
        <a:p>
          <a:endParaRPr lang="tr-TR"/>
        </a:p>
      </dgm:t>
    </dgm:pt>
    <dgm:pt modelId="{4CF1500D-79E9-4D07-A214-B46225C82FF4}" type="pres">
      <dgm:prSet presAssocID="{E3B07606-CBF2-49F3-B812-04A118F4124E}" presName="sibTrans" presStyleCnt="0"/>
      <dgm:spPr/>
      <dgm:t>
        <a:bodyPr/>
        <a:lstStyle/>
        <a:p>
          <a:endParaRPr lang="tr-TR"/>
        </a:p>
      </dgm:t>
    </dgm:pt>
    <dgm:pt modelId="{F2244CBC-B4A4-4227-815B-BB4924571F09}" type="pres">
      <dgm:prSet presAssocID="{D808C75E-26FC-48BD-BCD9-2F7B24E7C164}" presName="compositeNode" presStyleCnt="0">
        <dgm:presLayoutVars>
          <dgm:bulletEnabled val="1"/>
        </dgm:presLayoutVars>
      </dgm:prSet>
      <dgm:spPr/>
      <dgm:t>
        <a:bodyPr/>
        <a:lstStyle/>
        <a:p>
          <a:endParaRPr lang="tr-TR"/>
        </a:p>
      </dgm:t>
    </dgm:pt>
    <dgm:pt modelId="{790B8C96-AF65-4F29-819E-5A3D859F204E}" type="pres">
      <dgm:prSet presAssocID="{D808C75E-26FC-48BD-BCD9-2F7B24E7C164}" presName="bgRect" presStyleLbl="node1" presStyleIdx="3" presStyleCnt="4" custScaleX="71110" custLinFactNeighborX="2532" custLinFactNeighborY="-2147"/>
      <dgm:spPr/>
      <dgm:t>
        <a:bodyPr/>
        <a:lstStyle/>
        <a:p>
          <a:endParaRPr lang="en-US"/>
        </a:p>
      </dgm:t>
    </dgm:pt>
    <dgm:pt modelId="{8D9CF4E9-4F42-4210-BB38-070B6E7031B9}" type="pres">
      <dgm:prSet presAssocID="{D808C75E-26FC-48BD-BCD9-2F7B24E7C164}" presName="parentNode" presStyleLbl="node1" presStyleIdx="3" presStyleCnt="4">
        <dgm:presLayoutVars>
          <dgm:chMax val="0"/>
          <dgm:bulletEnabled val="1"/>
        </dgm:presLayoutVars>
      </dgm:prSet>
      <dgm:spPr/>
      <dgm:t>
        <a:bodyPr/>
        <a:lstStyle/>
        <a:p>
          <a:endParaRPr lang="en-US"/>
        </a:p>
      </dgm:t>
    </dgm:pt>
    <dgm:pt modelId="{47B106DA-2D6F-4B97-AC24-B6292348C087}" type="pres">
      <dgm:prSet presAssocID="{D808C75E-26FC-48BD-BCD9-2F7B24E7C164}" presName="childNode" presStyleLbl="node1" presStyleIdx="3" presStyleCnt="4">
        <dgm:presLayoutVars>
          <dgm:bulletEnabled val="1"/>
        </dgm:presLayoutVars>
      </dgm:prSet>
      <dgm:spPr/>
      <dgm:t>
        <a:bodyPr/>
        <a:lstStyle/>
        <a:p>
          <a:endParaRPr lang="en-US"/>
        </a:p>
      </dgm:t>
    </dgm:pt>
  </dgm:ptLst>
  <dgm:cxnLst>
    <dgm:cxn modelId="{D37FC954-05BA-43A6-907B-EDC6C7D1E7CA}" srcId="{09466045-54FA-415B-99AB-61784A12F6C8}" destId="{14BADA78-F3D2-4CFC-9E38-1B335BCA64D8}" srcOrd="0" destOrd="0" parTransId="{0E07918B-3395-46D0-BBC0-DC2F7503D6DD}" sibTransId="{37CA473D-3186-4EEB-9A70-B48453BC2039}"/>
    <dgm:cxn modelId="{418D2586-895F-4C83-ABB8-D5C319302D20}" type="presOf" srcId="{882D3FB2-B7B3-4027-8BA8-CE3DBD107B53}" destId="{18B294EC-5BE4-45E9-B95A-EE96CC7D9AF0}" srcOrd="0" destOrd="8" presId="urn:microsoft.com/office/officeart/2005/8/layout/hProcess7"/>
    <dgm:cxn modelId="{0C435C7D-7F18-41BC-A385-EE1682AC03CB}" type="presOf" srcId="{74560555-BA34-4D21-8FA2-B71FD52705EC}" destId="{AB91F8AD-5F2B-4749-9081-4DB791CEF44F}" srcOrd="0" destOrd="0" presId="urn:microsoft.com/office/officeart/2005/8/layout/hProcess7"/>
    <dgm:cxn modelId="{CB3F51B1-D06C-43C7-9648-CCA9286B7F17}" type="presOf" srcId="{D4F52B48-BB4A-4B2B-8C42-BCEC1A6D4862}" destId="{FBBF7B26-F9FB-4E5F-AC0C-0C18F043B17D}" srcOrd="0" destOrd="0" presId="urn:microsoft.com/office/officeart/2005/8/layout/hProcess7"/>
    <dgm:cxn modelId="{DB01127C-D1A3-455D-A0A6-7F13A34218D2}" srcId="{09466045-54FA-415B-99AB-61784A12F6C8}" destId="{3E15232E-9C8C-4F82-BB8D-846D448F0840}" srcOrd="3" destOrd="0" parTransId="{64EA3812-8482-4B38-8BE4-327F3F7CEEFC}" sibTransId="{C7BEBBC2-4C61-480D-9671-C227B6333735}"/>
    <dgm:cxn modelId="{2918B184-AAC8-4BF0-BCB5-9FEEDBC6E196}" type="presOf" srcId="{DD96E7EA-666B-40C0-BC12-0B6496D89A00}" destId="{47B106DA-2D6F-4B97-AC24-B6292348C087}" srcOrd="0" destOrd="0" presId="urn:microsoft.com/office/officeart/2005/8/layout/hProcess7"/>
    <dgm:cxn modelId="{F3BFBFF2-20CC-423F-862F-92F9607C3B9E}" srcId="{2B8535AB-82D5-409D-B6F7-4D68583B8BE6}" destId="{D4F52B48-BB4A-4B2B-8C42-BCEC1A6D4862}" srcOrd="2" destOrd="0" parTransId="{BAD9B28F-C2CD-468A-9DBD-EFA203B31F72}" sibTransId="{E3B07606-CBF2-49F3-B812-04A118F4124E}"/>
    <dgm:cxn modelId="{C2C9DBB3-8A28-46CA-A663-255CDA656768}" type="presOf" srcId="{89405988-4E9E-494D-BDD8-BA0661A4AA7F}" destId="{18B294EC-5BE4-45E9-B95A-EE96CC7D9AF0}" srcOrd="0" destOrd="2" presId="urn:microsoft.com/office/officeart/2005/8/layout/hProcess7"/>
    <dgm:cxn modelId="{B94294CC-2D43-4442-875F-9215CFAA81FC}" srcId="{D4F52B48-BB4A-4B2B-8C42-BCEC1A6D4862}" destId="{03127FAA-28C8-4D0D-B9F4-6B5A46B546AE}" srcOrd="1" destOrd="0" parTransId="{A088132E-0BEE-4078-BBA5-E6CD1302B0DA}" sibTransId="{F8023879-D7E6-4837-9829-6DC313787A9F}"/>
    <dgm:cxn modelId="{86156C93-BCE6-47B0-852F-D1F1D7185F71}" type="presOf" srcId="{0E235678-75A2-4CDF-B011-969F9D145F94}" destId="{AB91F8AD-5F2B-4749-9081-4DB791CEF44F}" srcOrd="0" destOrd="3" presId="urn:microsoft.com/office/officeart/2005/8/layout/hProcess7"/>
    <dgm:cxn modelId="{2ED45BE6-1797-4D8B-9AD3-AF11D0BED2D7}" srcId="{D808C75E-26FC-48BD-BCD9-2F7B24E7C164}" destId="{DD96E7EA-666B-40C0-BC12-0B6496D89A00}" srcOrd="0" destOrd="0" parTransId="{75989E77-EA4A-4175-BBEF-C44708BA8971}" sibTransId="{8285316B-A80A-42B1-9D21-B8F0AE5B622B}"/>
    <dgm:cxn modelId="{262A1F37-97DA-49E3-A528-4735CB7ECF73}" srcId="{2B8535AB-82D5-409D-B6F7-4D68583B8BE6}" destId="{D808C75E-26FC-48BD-BCD9-2F7B24E7C164}" srcOrd="3" destOrd="0" parTransId="{8DC083A2-0687-4726-8758-B5F5C65DEA43}" sibTransId="{9EBD782D-EE44-451C-A04D-ECBBA1E02911}"/>
    <dgm:cxn modelId="{B9CB0A19-5765-4306-9710-95984CDC2B7E}" type="presOf" srcId="{4CB078B1-C78A-4D44-9C38-AFCA51F4337C}" destId="{969F4B7A-1B66-40FF-848D-00D13C8F7FE5}" srcOrd="0" destOrd="4" presId="urn:microsoft.com/office/officeart/2005/8/layout/hProcess7"/>
    <dgm:cxn modelId="{F576C919-DBC4-4B3D-B3AA-781D13A4B18F}" type="presOf" srcId="{03127FAA-28C8-4D0D-B9F4-6B5A46B546AE}" destId="{AB91F8AD-5F2B-4749-9081-4DB791CEF44F}" srcOrd="0" destOrd="1" presId="urn:microsoft.com/office/officeart/2005/8/layout/hProcess7"/>
    <dgm:cxn modelId="{C8B113C6-7498-4BFD-B6FF-7E466576DFFA}" type="presOf" srcId="{D22B23BB-1B95-4E96-A850-B3D8000447BB}" destId="{17466039-043D-4DFC-9CF0-106EF526CBC5}" srcOrd="1" destOrd="0" presId="urn:microsoft.com/office/officeart/2005/8/layout/hProcess7"/>
    <dgm:cxn modelId="{C134C0C4-7483-4CE1-8E2D-621AD7F0AB85}" type="presOf" srcId="{18C41714-81E3-449E-8677-F2A04F8BA4C1}" destId="{18B294EC-5BE4-45E9-B95A-EE96CC7D9AF0}" srcOrd="0" destOrd="7" presId="urn:microsoft.com/office/officeart/2005/8/layout/hProcess7"/>
    <dgm:cxn modelId="{63A6BA16-F685-4460-9338-7E9E1CAC75C6}" type="presOf" srcId="{C81E6FFA-71B0-4044-9B8C-EB6E69285AEE}" destId="{18B294EC-5BE4-45E9-B95A-EE96CC7D9AF0}" srcOrd="0" destOrd="5" presId="urn:microsoft.com/office/officeart/2005/8/layout/hProcess7"/>
    <dgm:cxn modelId="{28E7B2B4-749E-4CE8-B2C9-A78F10239BCB}" type="presOf" srcId="{3E15232E-9C8C-4F82-BB8D-846D448F0840}" destId="{969F4B7A-1B66-40FF-848D-00D13C8F7FE5}" srcOrd="0" destOrd="3" presId="urn:microsoft.com/office/officeart/2005/8/layout/hProcess7"/>
    <dgm:cxn modelId="{5880B028-807F-4FCF-9757-307BC96C14C4}" srcId="{09466045-54FA-415B-99AB-61784A12F6C8}" destId="{A66A7B01-DB5A-41B4-A837-B323F19A63A8}" srcOrd="1" destOrd="0" parTransId="{BD75CAC1-06DB-4E7F-9815-DC4E7876677D}" sibTransId="{6A364363-E654-4A76-B3DE-95263F7B35C2}"/>
    <dgm:cxn modelId="{7BE8A2E1-741A-4C5C-8063-759C5C0CA0DB}" srcId="{09466045-54FA-415B-99AB-61784A12F6C8}" destId="{B12352A0-F5C3-42FC-96A1-6FEF167AEE10}" srcOrd="2" destOrd="0" parTransId="{EA745940-6643-4791-BF37-F9094093F30A}" sibTransId="{0C1BEEF8-0291-4DDA-88A4-055DDCC22060}"/>
    <dgm:cxn modelId="{CD8185F7-7A55-4D52-BAFF-90559F2B773F}" srcId="{09466045-54FA-415B-99AB-61784A12F6C8}" destId="{4CB078B1-C78A-4D44-9C38-AFCA51F4337C}" srcOrd="4" destOrd="0" parTransId="{9E18B634-88C2-4742-B99C-C0A119603C7F}" sibTransId="{1560D4BB-A940-4826-8B10-9DE9D90E5245}"/>
    <dgm:cxn modelId="{B9552CB8-1CEC-48EB-8BA3-5AE03CE36655}" srcId="{D22B23BB-1B95-4E96-A850-B3D8000447BB}" destId="{79079219-52A5-4852-B8BF-8110E40950C4}" srcOrd="0" destOrd="0" parTransId="{51CEFA29-99D7-4D48-826E-D1E5CBC5233B}" sibTransId="{E6A07BCE-5950-4A79-8E8E-4BAC9AB3F660}"/>
    <dgm:cxn modelId="{48331186-EDBC-42CC-A876-A36AF400562B}" type="presOf" srcId="{2B8535AB-82D5-409D-B6F7-4D68583B8BE6}" destId="{CE78FAF6-0B1E-4854-89FF-168F9B4C7484}" srcOrd="0" destOrd="0" presId="urn:microsoft.com/office/officeart/2005/8/layout/hProcess7"/>
    <dgm:cxn modelId="{57BF5BD7-895B-4171-82EA-1F3DF17C82CB}" srcId="{D4F52B48-BB4A-4B2B-8C42-BCEC1A6D4862}" destId="{0E235678-75A2-4CDF-B011-969F9D145F94}" srcOrd="3" destOrd="0" parTransId="{746CB51B-FEEB-4689-AB3D-F32B91E1B72D}" sibTransId="{D8504AC4-F8D2-45B0-8349-0AF31C796906}"/>
    <dgm:cxn modelId="{AB10B53D-F55D-4DC2-99C2-204488262A0C}" type="presOf" srcId="{B12352A0-F5C3-42FC-96A1-6FEF167AEE10}" destId="{969F4B7A-1B66-40FF-848D-00D13C8F7FE5}" srcOrd="0" destOrd="2" presId="urn:microsoft.com/office/officeart/2005/8/layout/hProcess7"/>
    <dgm:cxn modelId="{CC1F48D7-1D47-466F-9D32-0CF681FE6380}" type="presOf" srcId="{09466045-54FA-415B-99AB-61784A12F6C8}" destId="{6EFBCEC8-F1EC-4406-A823-AD5113F2F732}" srcOrd="1" destOrd="0" presId="urn:microsoft.com/office/officeart/2005/8/layout/hProcess7"/>
    <dgm:cxn modelId="{F60A627A-0530-4C66-8300-562EF5D42D1B}" type="presOf" srcId="{D808C75E-26FC-48BD-BCD9-2F7B24E7C164}" destId="{790B8C96-AF65-4F29-819E-5A3D859F204E}" srcOrd="0" destOrd="0" presId="urn:microsoft.com/office/officeart/2005/8/layout/hProcess7"/>
    <dgm:cxn modelId="{869202BF-0189-4940-AC88-EF68EA84D9A2}" srcId="{D22B23BB-1B95-4E96-A850-B3D8000447BB}" destId="{4E57D1D6-7C21-4FE3-89CF-6F2223B09F5A}" srcOrd="3" destOrd="0" parTransId="{DD7506F1-1ABD-46B9-8468-FBFBC8696C7B}" sibTransId="{4076530E-F5B2-4F58-AFAF-DDA6CB69BAF6}"/>
    <dgm:cxn modelId="{3F808431-50BE-489F-825F-86998693DD95}" type="presOf" srcId="{79079219-52A5-4852-B8BF-8110E40950C4}" destId="{18B294EC-5BE4-45E9-B95A-EE96CC7D9AF0}" srcOrd="0" destOrd="0" presId="urn:microsoft.com/office/officeart/2005/8/layout/hProcess7"/>
    <dgm:cxn modelId="{A3528AFF-D78A-49DD-9942-8A3391BAF35F}" srcId="{D22B23BB-1B95-4E96-A850-B3D8000447BB}" destId="{C81E6FFA-71B0-4044-9B8C-EB6E69285AEE}" srcOrd="5" destOrd="0" parTransId="{1198EEB8-8AEB-46F8-AC24-D257BBB56872}" sibTransId="{E516FDE2-129F-4EAA-9B93-2585510B5D0C}"/>
    <dgm:cxn modelId="{D8FB6597-6C50-4CB7-9675-26795B53E8E6}" srcId="{2B8535AB-82D5-409D-B6F7-4D68583B8BE6}" destId="{09466045-54FA-415B-99AB-61784A12F6C8}" srcOrd="0" destOrd="0" parTransId="{CD41F1F3-F695-4F06-B691-371F6A4F73D6}" sibTransId="{56086E12-A295-4661-BDE9-F163F9D27820}"/>
    <dgm:cxn modelId="{9CD5D8E3-2CDA-4311-AD56-7E4160F24734}" srcId="{D22B23BB-1B95-4E96-A850-B3D8000447BB}" destId="{89405988-4E9E-494D-BDD8-BA0661A4AA7F}" srcOrd="2" destOrd="0" parTransId="{89424DCA-3610-4FE7-A392-7E6A8F05A1E0}" sibTransId="{2DC06306-D255-45B1-88E1-420A75B88B77}"/>
    <dgm:cxn modelId="{239BE5DB-2A96-42F6-953E-6527D7574D88}" type="presOf" srcId="{4E57D1D6-7C21-4FE3-89CF-6F2223B09F5A}" destId="{18B294EC-5BE4-45E9-B95A-EE96CC7D9AF0}" srcOrd="0" destOrd="3" presId="urn:microsoft.com/office/officeart/2005/8/layout/hProcess7"/>
    <dgm:cxn modelId="{5E11DED0-C271-4BD4-B42C-2B1ACF6C9A1D}" type="presOf" srcId="{09466045-54FA-415B-99AB-61784A12F6C8}" destId="{3939F07E-6EA2-45A7-8E29-0D1E1FFB01B8}" srcOrd="0" destOrd="0" presId="urn:microsoft.com/office/officeart/2005/8/layout/hProcess7"/>
    <dgm:cxn modelId="{B754472C-5AED-4B55-9BCB-3E3A12C7619F}" srcId="{D22B23BB-1B95-4E96-A850-B3D8000447BB}" destId="{8795F319-BEB0-4BE3-9993-3520A59CA5B1}" srcOrd="6" destOrd="0" parTransId="{822D1A0A-56F3-4FE0-9251-83B194D3D8DF}" sibTransId="{52602673-E78B-45F8-BD84-5B35109A073A}"/>
    <dgm:cxn modelId="{0BA0FD99-ABD5-46FD-A9A7-1EAE206C8FF1}" type="presOf" srcId="{5DD2D2E5-A0F2-4A1F-9798-6617FC78399B}" destId="{18B294EC-5BE4-45E9-B95A-EE96CC7D9AF0}" srcOrd="0" destOrd="4" presId="urn:microsoft.com/office/officeart/2005/8/layout/hProcess7"/>
    <dgm:cxn modelId="{6EE6C4C5-CD5D-46C3-86E5-BC0F9C5D7393}" srcId="{D4F52B48-BB4A-4B2B-8C42-BCEC1A6D4862}" destId="{74560555-BA34-4D21-8FA2-B71FD52705EC}" srcOrd="0" destOrd="0" parTransId="{90B88A05-1B52-4437-B4E3-F666DCDDE4B2}" sibTransId="{2BDD5676-9E88-43F2-BECB-4F66147A7F0B}"/>
    <dgm:cxn modelId="{DC765473-2394-484D-8B64-670555FBD20A}" type="presOf" srcId="{26862EA8-2EDD-41DF-A96B-96084D52A64E}" destId="{AB91F8AD-5F2B-4749-9081-4DB791CEF44F}" srcOrd="0" destOrd="2" presId="urn:microsoft.com/office/officeart/2005/8/layout/hProcess7"/>
    <dgm:cxn modelId="{E8C47A01-300D-46C7-8C08-705120AA9177}" srcId="{D22B23BB-1B95-4E96-A850-B3D8000447BB}" destId="{3CEE74B7-9895-42AE-A2C4-8E18DE856B07}" srcOrd="9" destOrd="0" parTransId="{1B06D497-AA81-4FAF-8285-CED09F5DEBE3}" sibTransId="{ED6A44DF-8ED0-4112-B0FA-C4F43B70F8C2}"/>
    <dgm:cxn modelId="{501C2710-6370-4862-84F3-DEEBE60EBCDE}" type="presOf" srcId="{D808C75E-26FC-48BD-BCD9-2F7B24E7C164}" destId="{8D9CF4E9-4F42-4210-BB38-070B6E7031B9}" srcOrd="1" destOrd="0" presId="urn:microsoft.com/office/officeart/2005/8/layout/hProcess7"/>
    <dgm:cxn modelId="{8618CEF2-DF66-4D2C-A2D2-3AEE355DEA22}" type="presOf" srcId="{14BADA78-F3D2-4CFC-9E38-1B335BCA64D8}" destId="{969F4B7A-1B66-40FF-848D-00D13C8F7FE5}" srcOrd="0" destOrd="0" presId="urn:microsoft.com/office/officeart/2005/8/layout/hProcess7"/>
    <dgm:cxn modelId="{FAE09400-C608-4A3A-9C26-1B76DF9D1855}" type="presOf" srcId="{A66A7B01-DB5A-41B4-A837-B323F19A63A8}" destId="{969F4B7A-1B66-40FF-848D-00D13C8F7FE5}" srcOrd="0" destOrd="1" presId="urn:microsoft.com/office/officeart/2005/8/layout/hProcess7"/>
    <dgm:cxn modelId="{FD799695-6438-4634-807C-C584D37E5F38}" srcId="{D22B23BB-1B95-4E96-A850-B3D8000447BB}" destId="{35E2B56D-0A12-4432-BE4C-406D960CA3C2}" srcOrd="1" destOrd="0" parTransId="{466BE3D2-C8F4-4A1A-A6E0-BD311C4F98D3}" sibTransId="{82FE4C74-2040-4EF6-8E51-0B46483162D3}"/>
    <dgm:cxn modelId="{C463F86F-32CF-4433-BA3B-202F500D840A}" type="presOf" srcId="{3CEE74B7-9895-42AE-A2C4-8E18DE856B07}" destId="{18B294EC-5BE4-45E9-B95A-EE96CC7D9AF0}" srcOrd="0" destOrd="9" presId="urn:microsoft.com/office/officeart/2005/8/layout/hProcess7"/>
    <dgm:cxn modelId="{2E476CA4-3467-4874-9D70-211B85D9D10D}" srcId="{2B8535AB-82D5-409D-B6F7-4D68583B8BE6}" destId="{D22B23BB-1B95-4E96-A850-B3D8000447BB}" srcOrd="1" destOrd="0" parTransId="{1193B62E-F960-4878-9A90-6DC985B67ABE}" sibTransId="{F115A11E-D792-45E4-9146-C8B7E8745329}"/>
    <dgm:cxn modelId="{CF7337F9-58C4-4501-B197-FE7D5D09BAEA}" type="presOf" srcId="{8795F319-BEB0-4BE3-9993-3520A59CA5B1}" destId="{18B294EC-5BE4-45E9-B95A-EE96CC7D9AF0}" srcOrd="0" destOrd="6" presId="urn:microsoft.com/office/officeart/2005/8/layout/hProcess7"/>
    <dgm:cxn modelId="{F1A6C263-24DC-4C0D-81F2-0FE813D4D81B}" type="presOf" srcId="{D22B23BB-1B95-4E96-A850-B3D8000447BB}" destId="{2EA8F2D5-28CA-49B1-A5EF-79A31D45E6B4}" srcOrd="0" destOrd="0" presId="urn:microsoft.com/office/officeart/2005/8/layout/hProcess7"/>
    <dgm:cxn modelId="{ABE04059-372E-4038-A638-0084C99C5C68}" type="presOf" srcId="{D4F52B48-BB4A-4B2B-8C42-BCEC1A6D4862}" destId="{7A66B9B6-84C1-4EDB-A2CE-78E759AFAAD5}" srcOrd="1" destOrd="0" presId="urn:microsoft.com/office/officeart/2005/8/layout/hProcess7"/>
    <dgm:cxn modelId="{77A5C9BB-8617-4695-9144-11794B299253}" type="presOf" srcId="{35E2B56D-0A12-4432-BE4C-406D960CA3C2}" destId="{18B294EC-5BE4-45E9-B95A-EE96CC7D9AF0}" srcOrd="0" destOrd="1" presId="urn:microsoft.com/office/officeart/2005/8/layout/hProcess7"/>
    <dgm:cxn modelId="{8B194F71-5DE6-48E2-95CC-8628EC527660}" srcId="{D4F52B48-BB4A-4B2B-8C42-BCEC1A6D4862}" destId="{26862EA8-2EDD-41DF-A96B-96084D52A64E}" srcOrd="2" destOrd="0" parTransId="{AD51D970-2E56-4728-A30A-3DF398CDF539}" sibTransId="{733AB98F-326D-42B9-AA6C-96E248D47FEA}"/>
    <dgm:cxn modelId="{8F71FA98-3177-4C56-852A-5D0C235C4041}" srcId="{D22B23BB-1B95-4E96-A850-B3D8000447BB}" destId="{5DD2D2E5-A0F2-4A1F-9798-6617FC78399B}" srcOrd="4" destOrd="0" parTransId="{2E25A5CD-431E-45EA-B602-73716C94F8A8}" sibTransId="{E22E3D8A-D068-4C91-A8F1-C70EEA7713F8}"/>
    <dgm:cxn modelId="{4B54CEDA-79C3-4BB0-9990-39EB9222ADA1}" srcId="{D22B23BB-1B95-4E96-A850-B3D8000447BB}" destId="{18C41714-81E3-449E-8677-F2A04F8BA4C1}" srcOrd="7" destOrd="0" parTransId="{1AD5B9F8-DC5A-46D8-8F01-446CA38F0328}" sibTransId="{ECC0CA23-D174-46A4-A1E5-BF7B216F7EFA}"/>
    <dgm:cxn modelId="{5FF245A1-1025-4B24-A9EA-44F2D78347E3}" srcId="{D22B23BB-1B95-4E96-A850-B3D8000447BB}" destId="{882D3FB2-B7B3-4027-8BA8-CE3DBD107B53}" srcOrd="8" destOrd="0" parTransId="{0E30ACB3-403A-4610-93ED-116E1C3BB80A}" sibTransId="{839EDE06-ABAF-492E-BBD4-7ECA897CE2F0}"/>
    <dgm:cxn modelId="{DCB514E2-9646-46A6-B2F9-00186A6F1371}" type="presParOf" srcId="{CE78FAF6-0B1E-4854-89FF-168F9B4C7484}" destId="{19D875C8-2DD6-4E11-8401-E4CE60EF1C29}" srcOrd="0" destOrd="0" presId="urn:microsoft.com/office/officeart/2005/8/layout/hProcess7"/>
    <dgm:cxn modelId="{C133828E-C007-4C76-B2E2-4A51B841314F}" type="presParOf" srcId="{19D875C8-2DD6-4E11-8401-E4CE60EF1C29}" destId="{3939F07E-6EA2-45A7-8E29-0D1E1FFB01B8}" srcOrd="0" destOrd="0" presId="urn:microsoft.com/office/officeart/2005/8/layout/hProcess7"/>
    <dgm:cxn modelId="{F784A34C-C810-4D37-90AD-E05BD625C599}" type="presParOf" srcId="{19D875C8-2DD6-4E11-8401-E4CE60EF1C29}" destId="{6EFBCEC8-F1EC-4406-A823-AD5113F2F732}" srcOrd="1" destOrd="0" presId="urn:microsoft.com/office/officeart/2005/8/layout/hProcess7"/>
    <dgm:cxn modelId="{625A683F-86F0-4E09-BD07-EFDA397D4AAD}" type="presParOf" srcId="{19D875C8-2DD6-4E11-8401-E4CE60EF1C29}" destId="{969F4B7A-1B66-40FF-848D-00D13C8F7FE5}" srcOrd="2" destOrd="0" presId="urn:microsoft.com/office/officeart/2005/8/layout/hProcess7"/>
    <dgm:cxn modelId="{280C56DC-4D6B-42EA-B26B-D78CBABC561F}" type="presParOf" srcId="{CE78FAF6-0B1E-4854-89FF-168F9B4C7484}" destId="{28C71F8E-2A15-421B-88C5-035FF3F0DF65}" srcOrd="1" destOrd="0" presId="urn:microsoft.com/office/officeart/2005/8/layout/hProcess7"/>
    <dgm:cxn modelId="{481B2343-DF68-41B3-9734-C31766EDDB51}" type="presParOf" srcId="{CE78FAF6-0B1E-4854-89FF-168F9B4C7484}" destId="{28808C98-EE98-4AAB-8E51-3E72FC143240}" srcOrd="2" destOrd="0" presId="urn:microsoft.com/office/officeart/2005/8/layout/hProcess7"/>
    <dgm:cxn modelId="{73709A5F-115D-476A-A5ED-B297B7FEAFAD}" type="presParOf" srcId="{28808C98-EE98-4AAB-8E51-3E72FC143240}" destId="{3AFA1650-5C08-489D-BF3C-881C0B804037}" srcOrd="0" destOrd="0" presId="urn:microsoft.com/office/officeart/2005/8/layout/hProcess7"/>
    <dgm:cxn modelId="{EEC18BFB-BAF9-429D-B9A4-4FA7C41D7990}" type="presParOf" srcId="{28808C98-EE98-4AAB-8E51-3E72FC143240}" destId="{225C7A55-F313-4E83-AB40-5246CC13ED5E}" srcOrd="1" destOrd="0" presId="urn:microsoft.com/office/officeart/2005/8/layout/hProcess7"/>
    <dgm:cxn modelId="{E2338A2B-7752-478A-9DB3-08AF3EBEA912}" type="presParOf" srcId="{28808C98-EE98-4AAB-8E51-3E72FC143240}" destId="{C1079887-0568-43C8-880E-B38917D0D0CE}" srcOrd="2" destOrd="0" presId="urn:microsoft.com/office/officeart/2005/8/layout/hProcess7"/>
    <dgm:cxn modelId="{9CE2FC68-FD9D-4EC9-AAC6-86AA613C836B}" type="presParOf" srcId="{CE78FAF6-0B1E-4854-89FF-168F9B4C7484}" destId="{45B6644C-A59F-45ED-A20D-E3FF3A57BE6A}" srcOrd="3" destOrd="0" presId="urn:microsoft.com/office/officeart/2005/8/layout/hProcess7"/>
    <dgm:cxn modelId="{1DEC95E1-2C8E-4C29-8099-C754DA306662}" type="presParOf" srcId="{CE78FAF6-0B1E-4854-89FF-168F9B4C7484}" destId="{C0BAFE1D-0B88-44CD-AD16-38132110B1D7}" srcOrd="4" destOrd="0" presId="urn:microsoft.com/office/officeart/2005/8/layout/hProcess7"/>
    <dgm:cxn modelId="{ECC84737-468D-4386-99B8-2A6B4C60E246}" type="presParOf" srcId="{C0BAFE1D-0B88-44CD-AD16-38132110B1D7}" destId="{2EA8F2D5-28CA-49B1-A5EF-79A31D45E6B4}" srcOrd="0" destOrd="0" presId="urn:microsoft.com/office/officeart/2005/8/layout/hProcess7"/>
    <dgm:cxn modelId="{7D228523-A854-4FD1-A5C6-2D84543ECD29}" type="presParOf" srcId="{C0BAFE1D-0B88-44CD-AD16-38132110B1D7}" destId="{17466039-043D-4DFC-9CF0-106EF526CBC5}" srcOrd="1" destOrd="0" presId="urn:microsoft.com/office/officeart/2005/8/layout/hProcess7"/>
    <dgm:cxn modelId="{B0D61419-9AD5-4B51-8EBB-39016256E940}" type="presParOf" srcId="{C0BAFE1D-0B88-44CD-AD16-38132110B1D7}" destId="{18B294EC-5BE4-45E9-B95A-EE96CC7D9AF0}" srcOrd="2" destOrd="0" presId="urn:microsoft.com/office/officeart/2005/8/layout/hProcess7"/>
    <dgm:cxn modelId="{95F7660F-9A4D-4C67-9436-7B4F35042249}" type="presParOf" srcId="{CE78FAF6-0B1E-4854-89FF-168F9B4C7484}" destId="{ECB692AF-3D06-4EC1-B04F-E2B75BB0AADA}" srcOrd="5" destOrd="0" presId="urn:microsoft.com/office/officeart/2005/8/layout/hProcess7"/>
    <dgm:cxn modelId="{6B12DB2A-580B-422B-AB3E-42AD4D87AE11}" type="presParOf" srcId="{CE78FAF6-0B1E-4854-89FF-168F9B4C7484}" destId="{8BE436CE-B8A9-4EEA-837D-2C4FBA59394D}" srcOrd="6" destOrd="0" presId="urn:microsoft.com/office/officeart/2005/8/layout/hProcess7"/>
    <dgm:cxn modelId="{7F31E8F6-BE34-4931-878D-DB8E0875876D}" type="presParOf" srcId="{8BE436CE-B8A9-4EEA-837D-2C4FBA59394D}" destId="{C07FB973-CBF4-4576-8D83-E78595D995CB}" srcOrd="0" destOrd="0" presId="urn:microsoft.com/office/officeart/2005/8/layout/hProcess7"/>
    <dgm:cxn modelId="{DFC879F6-FFB1-4214-84C9-E65C88F1483D}" type="presParOf" srcId="{8BE436CE-B8A9-4EEA-837D-2C4FBA59394D}" destId="{9B3A0245-9707-4D4B-A985-51C784F5A1AE}" srcOrd="1" destOrd="0" presId="urn:microsoft.com/office/officeart/2005/8/layout/hProcess7"/>
    <dgm:cxn modelId="{DBBA8DAF-BECC-4D99-9D9B-38BA8E9598AA}" type="presParOf" srcId="{8BE436CE-B8A9-4EEA-837D-2C4FBA59394D}" destId="{C88ADBEB-0157-4B62-905F-9E6BE915F1BA}" srcOrd="2" destOrd="0" presId="urn:microsoft.com/office/officeart/2005/8/layout/hProcess7"/>
    <dgm:cxn modelId="{B7C4C2FA-D3E5-4952-8A4E-DB8391055FE9}" type="presParOf" srcId="{CE78FAF6-0B1E-4854-89FF-168F9B4C7484}" destId="{AF31CAB0-13E6-4CD4-9A4F-17CB871A41F2}" srcOrd="7" destOrd="0" presId="urn:microsoft.com/office/officeart/2005/8/layout/hProcess7"/>
    <dgm:cxn modelId="{2C4E946E-49A5-4B6E-A675-2906829E27D2}" type="presParOf" srcId="{CE78FAF6-0B1E-4854-89FF-168F9B4C7484}" destId="{FCCE30AD-BA44-4CA5-B1AF-E91CDD1B3292}" srcOrd="8" destOrd="0" presId="urn:microsoft.com/office/officeart/2005/8/layout/hProcess7"/>
    <dgm:cxn modelId="{55CC4B5D-5666-4805-8C77-6C0A793C7570}" type="presParOf" srcId="{FCCE30AD-BA44-4CA5-B1AF-E91CDD1B3292}" destId="{FBBF7B26-F9FB-4E5F-AC0C-0C18F043B17D}" srcOrd="0" destOrd="0" presId="urn:microsoft.com/office/officeart/2005/8/layout/hProcess7"/>
    <dgm:cxn modelId="{FD361A72-35F2-406A-BB13-52E295361B95}" type="presParOf" srcId="{FCCE30AD-BA44-4CA5-B1AF-E91CDD1B3292}" destId="{7A66B9B6-84C1-4EDB-A2CE-78E759AFAAD5}" srcOrd="1" destOrd="0" presId="urn:microsoft.com/office/officeart/2005/8/layout/hProcess7"/>
    <dgm:cxn modelId="{482600B5-9C96-4BEC-A141-B45B0A35AF7E}" type="presParOf" srcId="{FCCE30AD-BA44-4CA5-B1AF-E91CDD1B3292}" destId="{AB91F8AD-5F2B-4749-9081-4DB791CEF44F}" srcOrd="2" destOrd="0" presId="urn:microsoft.com/office/officeart/2005/8/layout/hProcess7"/>
    <dgm:cxn modelId="{816C67F7-9A1E-4DF9-92CF-3152FF822178}" type="presParOf" srcId="{CE78FAF6-0B1E-4854-89FF-168F9B4C7484}" destId="{2824C4E0-6399-44E4-9F3B-84E1D7E50223}" srcOrd="9" destOrd="0" presId="urn:microsoft.com/office/officeart/2005/8/layout/hProcess7"/>
    <dgm:cxn modelId="{41C62E2D-9991-4DC8-A579-F228EFEF540B}" type="presParOf" srcId="{CE78FAF6-0B1E-4854-89FF-168F9B4C7484}" destId="{E497E0FC-30C8-451E-ACF0-9C66D12ACC9C}" srcOrd="10" destOrd="0" presId="urn:microsoft.com/office/officeart/2005/8/layout/hProcess7"/>
    <dgm:cxn modelId="{40CDB0CD-42F2-45A4-BAEA-26D1586801FB}" type="presParOf" srcId="{E497E0FC-30C8-451E-ACF0-9C66D12ACC9C}" destId="{48995F39-71ED-4BAA-BE3F-0233AD506998}" srcOrd="0" destOrd="0" presId="urn:microsoft.com/office/officeart/2005/8/layout/hProcess7"/>
    <dgm:cxn modelId="{BF430614-FC6C-4699-888F-B9F9D51A43CA}" type="presParOf" srcId="{E497E0FC-30C8-451E-ACF0-9C66D12ACC9C}" destId="{9A89CDBA-69D7-480D-BC48-9409D9A9CB23}" srcOrd="1" destOrd="0" presId="urn:microsoft.com/office/officeart/2005/8/layout/hProcess7"/>
    <dgm:cxn modelId="{EA049E42-238B-4A94-8C63-E00A31A14FC0}" type="presParOf" srcId="{E497E0FC-30C8-451E-ACF0-9C66D12ACC9C}" destId="{E0226327-AB95-43AB-8E71-523AC823639E}" srcOrd="2" destOrd="0" presId="urn:microsoft.com/office/officeart/2005/8/layout/hProcess7"/>
    <dgm:cxn modelId="{58845721-CDBA-43AE-8577-4862A38F93F2}" type="presParOf" srcId="{CE78FAF6-0B1E-4854-89FF-168F9B4C7484}" destId="{4CF1500D-79E9-4D07-A214-B46225C82FF4}" srcOrd="11" destOrd="0" presId="urn:microsoft.com/office/officeart/2005/8/layout/hProcess7"/>
    <dgm:cxn modelId="{637A568E-1963-4FE6-8992-1BB8EC38AFF0}" type="presParOf" srcId="{CE78FAF6-0B1E-4854-89FF-168F9B4C7484}" destId="{F2244CBC-B4A4-4227-815B-BB4924571F09}" srcOrd="12" destOrd="0" presId="urn:microsoft.com/office/officeart/2005/8/layout/hProcess7"/>
    <dgm:cxn modelId="{F92DC9FC-4597-48F9-ABD4-7E2E1194A068}" type="presParOf" srcId="{F2244CBC-B4A4-4227-815B-BB4924571F09}" destId="{790B8C96-AF65-4F29-819E-5A3D859F204E}" srcOrd="0" destOrd="0" presId="urn:microsoft.com/office/officeart/2005/8/layout/hProcess7"/>
    <dgm:cxn modelId="{7F128861-EC4B-4DBF-A19D-F3C2864CBF4F}" type="presParOf" srcId="{F2244CBC-B4A4-4227-815B-BB4924571F09}" destId="{8D9CF4E9-4F42-4210-BB38-070B6E7031B9}" srcOrd="1" destOrd="0" presId="urn:microsoft.com/office/officeart/2005/8/layout/hProcess7"/>
    <dgm:cxn modelId="{AF7ED467-F2C6-4683-A61A-39D1BFB0900E}" type="presParOf" srcId="{F2244CBC-B4A4-4227-815B-BB4924571F09}" destId="{47B106DA-2D6F-4B97-AC24-B6292348C087}" srcOrd="2" destOrd="0" presId="urn:microsoft.com/office/officeart/2005/8/layout/hProcess7"/>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77C52-E441-46F4-8CC1-597F074F0B87}" type="doc">
      <dgm:prSet loTypeId="urn:microsoft.com/office/officeart/2005/8/layout/hierarchy1" loCatId="hierarchy" qsTypeId="urn:microsoft.com/office/officeart/2005/8/quickstyle/simple1#1" qsCatId="simple" csTypeId="urn:microsoft.com/office/officeart/2005/8/colors/accent1_2#1" csCatId="accent1" phldr="1"/>
      <dgm:spPr/>
      <dgm:t>
        <a:bodyPr/>
        <a:lstStyle/>
        <a:p>
          <a:endParaRPr lang="tr-TR"/>
        </a:p>
      </dgm:t>
    </dgm:pt>
    <dgm:pt modelId="{505E8BCD-D940-4846-810B-662EB31E88FB}">
      <dgm:prSet phldrT="[Metin]" custT="1"/>
      <dgm:spPr>
        <a:solidFill>
          <a:srgbClr val="FFC000">
            <a:alpha val="90000"/>
          </a:srgb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r>
            <a:rPr lang="tr-TR" sz="1800" b="1" dirty="0" smtClean="0"/>
            <a:t>ENERJİ KULLANIMINDAN KAYNAKLI EMİSYONLAR</a:t>
          </a:r>
        </a:p>
      </dgm:t>
    </dgm:pt>
    <dgm:pt modelId="{7FAE7363-3363-4CC1-825E-5440D1866CCF}" type="parTrans" cxnId="{04DEF162-B011-4458-B2DB-0F33575F73D1}">
      <dgm:prSet/>
      <dgm:spPr/>
      <dgm:t>
        <a:bodyPr/>
        <a:lstStyle/>
        <a:p>
          <a:endParaRPr lang="tr-TR"/>
        </a:p>
      </dgm:t>
    </dgm:pt>
    <dgm:pt modelId="{F8B2FF51-6A1E-4A7B-AB93-B54CCE4557DA}" type="sibTrans" cxnId="{04DEF162-B011-4458-B2DB-0F33575F73D1}">
      <dgm:prSet/>
      <dgm:spPr/>
      <dgm:t>
        <a:bodyPr/>
        <a:lstStyle/>
        <a:p>
          <a:endParaRPr lang="tr-TR"/>
        </a:p>
      </dgm:t>
    </dgm:pt>
    <dgm:pt modelId="{7746FAB3-EF83-47EA-ACCA-FA78FFF8229D}">
      <dgm:prSet phldrT="[Metin]" custT="1"/>
      <dgm:spPr>
        <a:solidFill>
          <a:srgbClr val="A50021">
            <a:alpha val="90000"/>
          </a:srgb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r>
            <a:rPr lang="tr-TR" sz="1800" b="1" dirty="0" smtClean="0">
              <a:solidFill>
                <a:schemeClr val="bg1"/>
              </a:solidFill>
            </a:rPr>
            <a:t>SANAYİ EMİSYONLARI</a:t>
          </a:r>
          <a:endParaRPr lang="tr-TR" sz="1800" b="1" dirty="0">
            <a:solidFill>
              <a:schemeClr val="bg1"/>
            </a:solidFill>
          </a:endParaRPr>
        </a:p>
      </dgm:t>
    </dgm:pt>
    <dgm:pt modelId="{79468687-2889-442E-A827-E1FD7218B1A2}" type="sibTrans" cxnId="{B08BB816-10AB-42E6-8A0F-2DFB82FB729A}">
      <dgm:prSet/>
      <dgm:spPr/>
      <dgm:t>
        <a:bodyPr/>
        <a:lstStyle/>
        <a:p>
          <a:endParaRPr lang="tr-TR"/>
        </a:p>
      </dgm:t>
    </dgm:pt>
    <dgm:pt modelId="{4F7157CF-8364-4E2D-84AC-BD6B5C3B0BB3}" type="parTrans" cxnId="{B08BB816-10AB-42E6-8A0F-2DFB82FB729A}">
      <dgm:prSet/>
      <dgm:spPr/>
      <dgm:t>
        <a:bodyPr/>
        <a:lstStyle/>
        <a:p>
          <a:endParaRPr lang="tr-TR"/>
        </a:p>
      </dgm:t>
    </dgm:pt>
    <dgm:pt modelId="{C182693E-ECCC-49BD-8161-9D436D97D3A4}">
      <dgm:prSet custT="1"/>
      <dgm:spPr>
        <a:solidFill>
          <a:srgbClr val="FFC000">
            <a:alpha val="90000"/>
          </a:srgb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r>
            <a:rPr lang="tr-TR" sz="1800" b="1" dirty="0" smtClean="0"/>
            <a:t>PROSES KAYNAKLI EMİSYONLAR</a:t>
          </a:r>
          <a:endParaRPr lang="tr-TR" sz="1800" b="1" dirty="0"/>
        </a:p>
      </dgm:t>
    </dgm:pt>
    <dgm:pt modelId="{0A97C257-0F4E-49D0-AFA9-6F8EB9F73CC7}" type="parTrans" cxnId="{A03E2E0D-D475-4BEB-A5FA-83310CCC5061}">
      <dgm:prSet/>
      <dgm:spPr/>
      <dgm:t>
        <a:bodyPr/>
        <a:lstStyle/>
        <a:p>
          <a:endParaRPr lang="tr-TR"/>
        </a:p>
      </dgm:t>
    </dgm:pt>
    <dgm:pt modelId="{FF688911-6221-40B1-9D23-6B883C88307E}" type="sibTrans" cxnId="{A03E2E0D-D475-4BEB-A5FA-83310CCC5061}">
      <dgm:prSet/>
      <dgm:spPr/>
      <dgm:t>
        <a:bodyPr/>
        <a:lstStyle/>
        <a:p>
          <a:endParaRPr lang="tr-TR"/>
        </a:p>
      </dgm:t>
    </dgm:pt>
    <dgm:pt modelId="{4070D0C5-58E5-4C3B-B168-C906AC90EF02}" type="pres">
      <dgm:prSet presAssocID="{ED277C52-E441-46F4-8CC1-597F074F0B87}" presName="hierChild1" presStyleCnt="0">
        <dgm:presLayoutVars>
          <dgm:chPref val="1"/>
          <dgm:dir/>
          <dgm:animOne val="branch"/>
          <dgm:animLvl val="lvl"/>
          <dgm:resizeHandles/>
        </dgm:presLayoutVars>
      </dgm:prSet>
      <dgm:spPr/>
      <dgm:t>
        <a:bodyPr/>
        <a:lstStyle/>
        <a:p>
          <a:endParaRPr lang="tr-TR"/>
        </a:p>
      </dgm:t>
    </dgm:pt>
    <dgm:pt modelId="{C3CACC44-7B13-4EF9-ACCA-EF8A1AF4EA8D}" type="pres">
      <dgm:prSet presAssocID="{7746FAB3-EF83-47EA-ACCA-FA78FFF8229D}" presName="hierRoot1" presStyleCnt="0"/>
      <dgm:spPr/>
    </dgm:pt>
    <dgm:pt modelId="{9509BEB4-8696-44F7-B99F-1B274E02AC07}" type="pres">
      <dgm:prSet presAssocID="{7746FAB3-EF83-47EA-ACCA-FA78FFF8229D}" presName="composite" presStyleCnt="0"/>
      <dgm:spPr/>
    </dgm:pt>
    <dgm:pt modelId="{098CA74C-642C-480A-9AE1-84EECD10822D}" type="pres">
      <dgm:prSet presAssocID="{7746FAB3-EF83-47EA-ACCA-FA78FFF8229D}" presName="background" presStyleLbl="node0" presStyleIdx="0" presStyleCnt="1"/>
      <dgm:spPr/>
    </dgm:pt>
    <dgm:pt modelId="{87D200B9-58FB-4DBD-8719-99238619C7C5}" type="pres">
      <dgm:prSet presAssocID="{7746FAB3-EF83-47EA-ACCA-FA78FFF8229D}" presName="text" presStyleLbl="fgAcc0" presStyleIdx="0" presStyleCnt="1" custScaleX="141022">
        <dgm:presLayoutVars>
          <dgm:chPref val="3"/>
        </dgm:presLayoutVars>
      </dgm:prSet>
      <dgm:spPr/>
      <dgm:t>
        <a:bodyPr/>
        <a:lstStyle/>
        <a:p>
          <a:endParaRPr lang="tr-TR"/>
        </a:p>
      </dgm:t>
    </dgm:pt>
    <dgm:pt modelId="{4AB70AD5-DC0B-41C7-A8E8-59F495A07D0F}" type="pres">
      <dgm:prSet presAssocID="{7746FAB3-EF83-47EA-ACCA-FA78FFF8229D}" presName="hierChild2" presStyleCnt="0"/>
      <dgm:spPr/>
    </dgm:pt>
    <dgm:pt modelId="{30B813D5-BB40-49E1-9C8E-1E341F8F8681}" type="pres">
      <dgm:prSet presAssocID="{7FAE7363-3363-4CC1-825E-5440D1866CCF}" presName="Name10" presStyleLbl="parChTrans1D2" presStyleIdx="0" presStyleCnt="2"/>
      <dgm:spPr/>
      <dgm:t>
        <a:bodyPr/>
        <a:lstStyle/>
        <a:p>
          <a:endParaRPr lang="tr-TR"/>
        </a:p>
      </dgm:t>
    </dgm:pt>
    <dgm:pt modelId="{5EE5CBA1-05F7-4D19-A88A-1FC939F70988}" type="pres">
      <dgm:prSet presAssocID="{505E8BCD-D940-4846-810B-662EB31E88FB}" presName="hierRoot2" presStyleCnt="0"/>
      <dgm:spPr/>
    </dgm:pt>
    <dgm:pt modelId="{81FB325B-2CFB-44FB-B87E-33EDF71E1F2E}" type="pres">
      <dgm:prSet presAssocID="{505E8BCD-D940-4846-810B-662EB31E88FB}" presName="composite2" presStyleCnt="0"/>
      <dgm:spPr/>
    </dgm:pt>
    <dgm:pt modelId="{2F7D13CC-F5DF-49FF-9CBB-7C8AF572B291}" type="pres">
      <dgm:prSet presAssocID="{505E8BCD-D940-4846-810B-662EB31E88FB}" presName="background2" presStyleLbl="node2" presStyleIdx="0" presStyleCnt="2"/>
      <dgm:spPr>
        <a:solidFill>
          <a:schemeClr val="accent3"/>
        </a:solidFill>
      </dgm:spPr>
    </dgm:pt>
    <dgm:pt modelId="{7ECF39A3-7144-49BF-8B13-BAB7E597C639}" type="pres">
      <dgm:prSet presAssocID="{505E8BCD-D940-4846-810B-662EB31E88FB}" presName="text2" presStyleLbl="fgAcc2" presStyleIdx="0" presStyleCnt="2">
        <dgm:presLayoutVars>
          <dgm:chPref val="3"/>
        </dgm:presLayoutVars>
      </dgm:prSet>
      <dgm:spPr/>
      <dgm:t>
        <a:bodyPr/>
        <a:lstStyle/>
        <a:p>
          <a:endParaRPr lang="tr-TR"/>
        </a:p>
      </dgm:t>
    </dgm:pt>
    <dgm:pt modelId="{F7FE3CC6-3B78-48EA-A138-82A1026DF393}" type="pres">
      <dgm:prSet presAssocID="{505E8BCD-D940-4846-810B-662EB31E88FB}" presName="hierChild3" presStyleCnt="0"/>
      <dgm:spPr/>
    </dgm:pt>
    <dgm:pt modelId="{A6DDA1F8-61D7-4EE2-AC60-3A6A623FAB13}" type="pres">
      <dgm:prSet presAssocID="{0A97C257-0F4E-49D0-AFA9-6F8EB9F73CC7}" presName="Name10" presStyleLbl="parChTrans1D2" presStyleIdx="1" presStyleCnt="2"/>
      <dgm:spPr/>
      <dgm:t>
        <a:bodyPr/>
        <a:lstStyle/>
        <a:p>
          <a:endParaRPr lang="tr-TR"/>
        </a:p>
      </dgm:t>
    </dgm:pt>
    <dgm:pt modelId="{510B5961-807F-462F-A4AB-A5CD9B9A81C0}" type="pres">
      <dgm:prSet presAssocID="{C182693E-ECCC-49BD-8161-9D436D97D3A4}" presName="hierRoot2" presStyleCnt="0"/>
      <dgm:spPr/>
    </dgm:pt>
    <dgm:pt modelId="{B5420DDB-9477-4A83-8C9F-A01B4C4369AE}" type="pres">
      <dgm:prSet presAssocID="{C182693E-ECCC-49BD-8161-9D436D97D3A4}" presName="composite2" presStyleCnt="0"/>
      <dgm:spPr/>
    </dgm:pt>
    <dgm:pt modelId="{B606BFA0-67E2-488F-9A00-B04B7DB9F93F}" type="pres">
      <dgm:prSet presAssocID="{C182693E-ECCC-49BD-8161-9D436D97D3A4}" presName="background2" presStyleLbl="node2" presStyleIdx="1" presStyleCnt="2"/>
      <dgm:spPr>
        <a:solidFill>
          <a:schemeClr val="accent3"/>
        </a:solidFill>
      </dgm:spPr>
    </dgm:pt>
    <dgm:pt modelId="{70E2BC92-5AE2-4E86-94C1-438CCE622207}" type="pres">
      <dgm:prSet presAssocID="{C182693E-ECCC-49BD-8161-9D436D97D3A4}" presName="text2" presStyleLbl="fgAcc2" presStyleIdx="1" presStyleCnt="2">
        <dgm:presLayoutVars>
          <dgm:chPref val="3"/>
        </dgm:presLayoutVars>
      </dgm:prSet>
      <dgm:spPr/>
      <dgm:t>
        <a:bodyPr/>
        <a:lstStyle/>
        <a:p>
          <a:endParaRPr lang="tr-TR"/>
        </a:p>
      </dgm:t>
    </dgm:pt>
    <dgm:pt modelId="{9CADB984-F33A-4628-8B88-8C36C9692C86}" type="pres">
      <dgm:prSet presAssocID="{C182693E-ECCC-49BD-8161-9D436D97D3A4}" presName="hierChild3" presStyleCnt="0"/>
      <dgm:spPr/>
    </dgm:pt>
  </dgm:ptLst>
  <dgm:cxnLst>
    <dgm:cxn modelId="{B08BB816-10AB-42E6-8A0F-2DFB82FB729A}" srcId="{ED277C52-E441-46F4-8CC1-597F074F0B87}" destId="{7746FAB3-EF83-47EA-ACCA-FA78FFF8229D}" srcOrd="0" destOrd="0" parTransId="{4F7157CF-8364-4E2D-84AC-BD6B5C3B0BB3}" sibTransId="{79468687-2889-442E-A827-E1FD7218B1A2}"/>
    <dgm:cxn modelId="{04DEF162-B011-4458-B2DB-0F33575F73D1}" srcId="{7746FAB3-EF83-47EA-ACCA-FA78FFF8229D}" destId="{505E8BCD-D940-4846-810B-662EB31E88FB}" srcOrd="0" destOrd="0" parTransId="{7FAE7363-3363-4CC1-825E-5440D1866CCF}" sibTransId="{F8B2FF51-6A1E-4A7B-AB93-B54CCE4557DA}"/>
    <dgm:cxn modelId="{0626E62C-0002-47C2-B29E-47AC6EE96A40}" type="presOf" srcId="{ED277C52-E441-46F4-8CC1-597F074F0B87}" destId="{4070D0C5-58E5-4C3B-B168-C906AC90EF02}" srcOrd="0" destOrd="0" presId="urn:microsoft.com/office/officeart/2005/8/layout/hierarchy1"/>
    <dgm:cxn modelId="{A03E2E0D-D475-4BEB-A5FA-83310CCC5061}" srcId="{7746FAB3-EF83-47EA-ACCA-FA78FFF8229D}" destId="{C182693E-ECCC-49BD-8161-9D436D97D3A4}" srcOrd="1" destOrd="0" parTransId="{0A97C257-0F4E-49D0-AFA9-6F8EB9F73CC7}" sibTransId="{FF688911-6221-40B1-9D23-6B883C88307E}"/>
    <dgm:cxn modelId="{12DDD416-1402-4274-AD87-8821AC9EB90C}" type="presOf" srcId="{C182693E-ECCC-49BD-8161-9D436D97D3A4}" destId="{70E2BC92-5AE2-4E86-94C1-438CCE622207}" srcOrd="0" destOrd="0" presId="urn:microsoft.com/office/officeart/2005/8/layout/hierarchy1"/>
    <dgm:cxn modelId="{1F9FF239-CEBE-4316-8728-025339F8FDC0}" type="presOf" srcId="{7FAE7363-3363-4CC1-825E-5440D1866CCF}" destId="{30B813D5-BB40-49E1-9C8E-1E341F8F8681}" srcOrd="0" destOrd="0" presId="urn:microsoft.com/office/officeart/2005/8/layout/hierarchy1"/>
    <dgm:cxn modelId="{5AE34EE4-0448-4822-8B3B-ECC8D507B940}" type="presOf" srcId="{0A97C257-0F4E-49D0-AFA9-6F8EB9F73CC7}" destId="{A6DDA1F8-61D7-4EE2-AC60-3A6A623FAB13}" srcOrd="0" destOrd="0" presId="urn:microsoft.com/office/officeart/2005/8/layout/hierarchy1"/>
    <dgm:cxn modelId="{20D712DB-CEDE-4F6F-8B5D-DA22D3A69345}" type="presOf" srcId="{505E8BCD-D940-4846-810B-662EB31E88FB}" destId="{7ECF39A3-7144-49BF-8B13-BAB7E597C639}" srcOrd="0" destOrd="0" presId="urn:microsoft.com/office/officeart/2005/8/layout/hierarchy1"/>
    <dgm:cxn modelId="{302F5472-8337-4A88-9EF7-2EF5C3103681}" type="presOf" srcId="{7746FAB3-EF83-47EA-ACCA-FA78FFF8229D}" destId="{87D200B9-58FB-4DBD-8719-99238619C7C5}" srcOrd="0" destOrd="0" presId="urn:microsoft.com/office/officeart/2005/8/layout/hierarchy1"/>
    <dgm:cxn modelId="{66FD174E-C434-430A-82B8-3B7D8AFAFC64}" type="presParOf" srcId="{4070D0C5-58E5-4C3B-B168-C906AC90EF02}" destId="{C3CACC44-7B13-4EF9-ACCA-EF8A1AF4EA8D}" srcOrd="0" destOrd="0" presId="urn:microsoft.com/office/officeart/2005/8/layout/hierarchy1"/>
    <dgm:cxn modelId="{90E49095-69E6-4A02-A926-05349544C2DE}" type="presParOf" srcId="{C3CACC44-7B13-4EF9-ACCA-EF8A1AF4EA8D}" destId="{9509BEB4-8696-44F7-B99F-1B274E02AC07}" srcOrd="0" destOrd="0" presId="urn:microsoft.com/office/officeart/2005/8/layout/hierarchy1"/>
    <dgm:cxn modelId="{E35896F6-15E7-4115-862A-B745EE131B9D}" type="presParOf" srcId="{9509BEB4-8696-44F7-B99F-1B274E02AC07}" destId="{098CA74C-642C-480A-9AE1-84EECD10822D}" srcOrd="0" destOrd="0" presId="urn:microsoft.com/office/officeart/2005/8/layout/hierarchy1"/>
    <dgm:cxn modelId="{539CD07F-61B2-4B3A-B5A9-C65034F9733E}" type="presParOf" srcId="{9509BEB4-8696-44F7-B99F-1B274E02AC07}" destId="{87D200B9-58FB-4DBD-8719-99238619C7C5}" srcOrd="1" destOrd="0" presId="urn:microsoft.com/office/officeart/2005/8/layout/hierarchy1"/>
    <dgm:cxn modelId="{5424C538-2F2B-4B36-813A-B6D219E7421F}" type="presParOf" srcId="{C3CACC44-7B13-4EF9-ACCA-EF8A1AF4EA8D}" destId="{4AB70AD5-DC0B-41C7-A8E8-59F495A07D0F}" srcOrd="1" destOrd="0" presId="urn:microsoft.com/office/officeart/2005/8/layout/hierarchy1"/>
    <dgm:cxn modelId="{913EA85E-0168-4A60-91B0-C59E6D053574}" type="presParOf" srcId="{4AB70AD5-DC0B-41C7-A8E8-59F495A07D0F}" destId="{30B813D5-BB40-49E1-9C8E-1E341F8F8681}" srcOrd="0" destOrd="0" presId="urn:microsoft.com/office/officeart/2005/8/layout/hierarchy1"/>
    <dgm:cxn modelId="{D6F747BB-68F2-47C8-9838-9BEF7965D2FB}" type="presParOf" srcId="{4AB70AD5-DC0B-41C7-A8E8-59F495A07D0F}" destId="{5EE5CBA1-05F7-4D19-A88A-1FC939F70988}" srcOrd="1" destOrd="0" presId="urn:microsoft.com/office/officeart/2005/8/layout/hierarchy1"/>
    <dgm:cxn modelId="{350621EF-B7CD-48BB-871E-F1E936B149F4}" type="presParOf" srcId="{5EE5CBA1-05F7-4D19-A88A-1FC939F70988}" destId="{81FB325B-2CFB-44FB-B87E-33EDF71E1F2E}" srcOrd="0" destOrd="0" presId="urn:microsoft.com/office/officeart/2005/8/layout/hierarchy1"/>
    <dgm:cxn modelId="{6AEE7794-A9B1-48FF-A6E0-DFCE0B8D6C0D}" type="presParOf" srcId="{81FB325B-2CFB-44FB-B87E-33EDF71E1F2E}" destId="{2F7D13CC-F5DF-49FF-9CBB-7C8AF572B291}" srcOrd="0" destOrd="0" presId="urn:microsoft.com/office/officeart/2005/8/layout/hierarchy1"/>
    <dgm:cxn modelId="{99940F38-E857-4278-AAF6-E8B7010E9725}" type="presParOf" srcId="{81FB325B-2CFB-44FB-B87E-33EDF71E1F2E}" destId="{7ECF39A3-7144-49BF-8B13-BAB7E597C639}" srcOrd="1" destOrd="0" presId="urn:microsoft.com/office/officeart/2005/8/layout/hierarchy1"/>
    <dgm:cxn modelId="{09843EEF-1276-409F-B68F-6D0590DE4E5F}" type="presParOf" srcId="{5EE5CBA1-05F7-4D19-A88A-1FC939F70988}" destId="{F7FE3CC6-3B78-48EA-A138-82A1026DF393}" srcOrd="1" destOrd="0" presId="urn:microsoft.com/office/officeart/2005/8/layout/hierarchy1"/>
    <dgm:cxn modelId="{D047E1AF-2F96-46F1-9216-798BD5303449}" type="presParOf" srcId="{4AB70AD5-DC0B-41C7-A8E8-59F495A07D0F}" destId="{A6DDA1F8-61D7-4EE2-AC60-3A6A623FAB13}" srcOrd="2" destOrd="0" presId="urn:microsoft.com/office/officeart/2005/8/layout/hierarchy1"/>
    <dgm:cxn modelId="{616A6E38-49F9-4123-9F4D-E80D7F9E08FA}" type="presParOf" srcId="{4AB70AD5-DC0B-41C7-A8E8-59F495A07D0F}" destId="{510B5961-807F-462F-A4AB-A5CD9B9A81C0}" srcOrd="3" destOrd="0" presId="urn:microsoft.com/office/officeart/2005/8/layout/hierarchy1"/>
    <dgm:cxn modelId="{3948AB3B-643E-4E98-B019-2EE156588B69}" type="presParOf" srcId="{510B5961-807F-462F-A4AB-A5CD9B9A81C0}" destId="{B5420DDB-9477-4A83-8C9F-A01B4C4369AE}" srcOrd="0" destOrd="0" presId="urn:microsoft.com/office/officeart/2005/8/layout/hierarchy1"/>
    <dgm:cxn modelId="{AC9D09AE-CB6D-4A42-AC97-7E6C19901B88}" type="presParOf" srcId="{B5420DDB-9477-4A83-8C9F-A01B4C4369AE}" destId="{B606BFA0-67E2-488F-9A00-B04B7DB9F93F}" srcOrd="0" destOrd="0" presId="urn:microsoft.com/office/officeart/2005/8/layout/hierarchy1"/>
    <dgm:cxn modelId="{D4A995D1-366B-4D15-848A-CC523B092B1C}" type="presParOf" srcId="{B5420DDB-9477-4A83-8C9F-A01B4C4369AE}" destId="{70E2BC92-5AE2-4E86-94C1-438CCE622207}" srcOrd="1" destOrd="0" presId="urn:microsoft.com/office/officeart/2005/8/layout/hierarchy1"/>
    <dgm:cxn modelId="{DD02AB05-65CB-4D8C-A94C-02A7D45947CB}" type="presParOf" srcId="{510B5961-807F-462F-A4AB-A5CD9B9A81C0}" destId="{9CADB984-F33A-4628-8B88-8C36C9692C86}"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39F07E-6EA2-45A7-8E29-0D1E1FFB01B8}">
      <dsp:nvSpPr>
        <dsp:cNvPr id="0" name=""/>
        <dsp:cNvSpPr/>
      </dsp:nvSpPr>
      <dsp:spPr>
        <a:xfrm>
          <a:off x="0" y="-157091"/>
          <a:ext cx="1925691" cy="3689157"/>
        </a:xfrm>
        <a:prstGeom prst="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l" defTabSz="889000">
            <a:lnSpc>
              <a:spcPct val="90000"/>
            </a:lnSpc>
            <a:spcBef>
              <a:spcPct val="0"/>
            </a:spcBef>
            <a:spcAft>
              <a:spcPct val="35000"/>
            </a:spcAft>
          </a:pPr>
          <a:r>
            <a:rPr lang="tr-TR" sz="2000" b="1" kern="1200" dirty="0" smtClean="0"/>
            <a:t> Çerçeve Mevzuat</a:t>
          </a:r>
        </a:p>
      </dsp:txBody>
      <dsp:txXfrm rot="16200000">
        <a:off x="-1319985" y="1162893"/>
        <a:ext cx="3025109" cy="385138"/>
      </dsp:txXfrm>
    </dsp:sp>
    <dsp:sp modelId="{969F4B7A-1B66-40FF-848D-00D13C8F7FE5}">
      <dsp:nvSpPr>
        <dsp:cNvPr id="0" name=""/>
        <dsp:cNvSpPr/>
      </dsp:nvSpPr>
      <dsp:spPr>
        <a:xfrm>
          <a:off x="411047" y="-157091"/>
          <a:ext cx="1434640" cy="3689157"/>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endParaRPr lang="en-US" sz="1400" kern="1200" dirty="0"/>
        </a:p>
        <a:p>
          <a:pPr lvl="0" algn="l" defTabSz="622300">
            <a:lnSpc>
              <a:spcPct val="90000"/>
            </a:lnSpc>
            <a:spcBef>
              <a:spcPct val="0"/>
            </a:spcBef>
            <a:spcAft>
              <a:spcPct val="35000"/>
            </a:spcAft>
          </a:pPr>
          <a:endParaRPr lang="en-US" sz="1400" kern="1200" dirty="0"/>
        </a:p>
        <a:p>
          <a:pPr lvl="0" algn="l" defTabSz="622300">
            <a:lnSpc>
              <a:spcPct val="90000"/>
            </a:lnSpc>
            <a:spcBef>
              <a:spcPct val="0"/>
            </a:spcBef>
            <a:spcAft>
              <a:spcPct val="35000"/>
            </a:spcAft>
          </a:pPr>
          <a:endParaRPr lang="en-US" sz="1400" kern="1200" dirty="0"/>
        </a:p>
        <a:p>
          <a:pPr lvl="0" algn="l" defTabSz="622300">
            <a:lnSpc>
              <a:spcPct val="90000"/>
            </a:lnSpc>
            <a:spcBef>
              <a:spcPct val="0"/>
            </a:spcBef>
            <a:spcAft>
              <a:spcPct val="35000"/>
            </a:spcAft>
          </a:pPr>
          <a:r>
            <a:rPr lang="tr-TR" sz="1400" kern="1200" dirty="0" smtClean="0"/>
            <a:t>Atık Çerçeve Direktifi</a:t>
          </a:r>
        </a:p>
        <a:p>
          <a:pPr lvl="0" algn="l" defTabSz="622300">
            <a:lnSpc>
              <a:spcPct val="90000"/>
            </a:lnSpc>
            <a:spcBef>
              <a:spcPct val="0"/>
            </a:spcBef>
            <a:spcAft>
              <a:spcPct val="35000"/>
            </a:spcAft>
          </a:pPr>
          <a:endParaRPr lang="en-US" sz="1400" kern="1200" dirty="0"/>
        </a:p>
        <a:p>
          <a:pPr lvl="0" algn="l" defTabSz="622300">
            <a:lnSpc>
              <a:spcPct val="90000"/>
            </a:lnSpc>
            <a:spcBef>
              <a:spcPct val="0"/>
            </a:spcBef>
            <a:spcAft>
              <a:spcPct val="35000"/>
            </a:spcAft>
          </a:pPr>
          <a:r>
            <a:rPr lang="tr-TR" sz="1400" kern="1200" dirty="0" smtClean="0"/>
            <a:t>Tehlikeli Atık Direktifi</a:t>
          </a:r>
          <a:endParaRPr lang="en-US" sz="1400" kern="1200" dirty="0"/>
        </a:p>
      </dsp:txBody>
      <dsp:txXfrm>
        <a:off x="411047" y="-157091"/>
        <a:ext cx="1434640" cy="3689157"/>
      </dsp:txXfrm>
    </dsp:sp>
    <dsp:sp modelId="{2EA8F2D5-28CA-49B1-A5EF-79A31D45E6B4}">
      <dsp:nvSpPr>
        <dsp:cNvPr id="0" name=""/>
        <dsp:cNvSpPr/>
      </dsp:nvSpPr>
      <dsp:spPr>
        <a:xfrm>
          <a:off x="1974254" y="-157091"/>
          <a:ext cx="2718163" cy="5743472"/>
        </a:xfrm>
        <a:prstGeom prst="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ctr" defTabSz="889000">
            <a:lnSpc>
              <a:spcPct val="90000"/>
            </a:lnSpc>
            <a:spcBef>
              <a:spcPct val="0"/>
            </a:spcBef>
            <a:spcAft>
              <a:spcPct val="35000"/>
            </a:spcAft>
          </a:pPr>
          <a:r>
            <a:rPr lang="tr-TR" sz="2000" b="1" kern="1200" dirty="0" smtClean="0"/>
            <a:t>                      Atık Yönetimi</a:t>
          </a:r>
          <a:endParaRPr lang="en-US" sz="2000" b="1" kern="1200" dirty="0"/>
        </a:p>
      </dsp:txBody>
      <dsp:txXfrm rot="16200000">
        <a:off x="-108752" y="1925915"/>
        <a:ext cx="4709647" cy="543632"/>
      </dsp:txXfrm>
    </dsp:sp>
    <dsp:sp modelId="{225C7A55-F313-4E83-AB40-5246CC13ED5E}">
      <dsp:nvSpPr>
        <dsp:cNvPr id="0" name=""/>
        <dsp:cNvSpPr/>
      </dsp:nvSpPr>
      <dsp:spPr>
        <a:xfrm rot="5400000">
          <a:off x="1868995" y="30212"/>
          <a:ext cx="402883" cy="342458"/>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18B294EC-5BE4-45E9-B95A-EE96CC7D9AF0}">
      <dsp:nvSpPr>
        <dsp:cNvPr id="0" name=""/>
        <dsp:cNvSpPr/>
      </dsp:nvSpPr>
      <dsp:spPr>
        <a:xfrm>
          <a:off x="2486342" y="-157091"/>
          <a:ext cx="2025032" cy="5743472"/>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r>
            <a:rPr lang="tr-TR" sz="1200" kern="1200" dirty="0" smtClean="0"/>
            <a:t>Ambalaj ve Ambalaj Atıkları Direktifi</a:t>
          </a:r>
          <a:endParaRPr lang="en-US" sz="1200" kern="1200" dirty="0"/>
        </a:p>
        <a:p>
          <a:pPr lvl="0" algn="l" defTabSz="533400">
            <a:lnSpc>
              <a:spcPct val="90000"/>
            </a:lnSpc>
            <a:spcBef>
              <a:spcPct val="0"/>
            </a:spcBef>
            <a:spcAft>
              <a:spcPct val="35000"/>
            </a:spcAft>
          </a:pPr>
          <a:r>
            <a:rPr lang="tr-TR" sz="1200" kern="1200" dirty="0" smtClean="0"/>
            <a:t>Atık Yağların Bertarafına İlişkin Direktif</a:t>
          </a:r>
          <a:endParaRPr lang="en-US" sz="1200" kern="1200" dirty="0"/>
        </a:p>
        <a:p>
          <a:pPr lvl="0" algn="l" defTabSz="533400">
            <a:lnSpc>
              <a:spcPct val="90000"/>
            </a:lnSpc>
            <a:spcBef>
              <a:spcPct val="0"/>
            </a:spcBef>
            <a:spcAft>
              <a:spcPct val="35000"/>
            </a:spcAft>
          </a:pPr>
          <a:r>
            <a:rPr lang="tr-TR" sz="1200" kern="1200" dirty="0" smtClean="0"/>
            <a:t>Elektrikli ve Elektronik Eşyalarda Bazı Zararlı Maddelerin Sınırlandırılmasına İlişkin Direktif</a:t>
          </a:r>
          <a:endParaRPr lang="en-US" sz="1200" kern="1200" dirty="0"/>
        </a:p>
        <a:p>
          <a:pPr lvl="0" algn="l" defTabSz="533400">
            <a:lnSpc>
              <a:spcPct val="90000"/>
            </a:lnSpc>
            <a:spcBef>
              <a:spcPct val="0"/>
            </a:spcBef>
            <a:spcAft>
              <a:spcPct val="35000"/>
            </a:spcAft>
          </a:pPr>
          <a:r>
            <a:rPr lang="tr-TR" sz="1200" kern="1200" dirty="0" smtClean="0"/>
            <a:t>Atık Elektrikli ve Elektronik Ekipmanlar Direktifi</a:t>
          </a:r>
          <a:endParaRPr lang="en-US" sz="1200" kern="1200" dirty="0"/>
        </a:p>
        <a:p>
          <a:pPr lvl="0" algn="l" defTabSz="533400">
            <a:lnSpc>
              <a:spcPct val="90000"/>
            </a:lnSpc>
            <a:spcBef>
              <a:spcPct val="0"/>
            </a:spcBef>
            <a:spcAft>
              <a:spcPct val="35000"/>
            </a:spcAft>
          </a:pPr>
          <a:r>
            <a:rPr lang="tr-TR" sz="1200" kern="1200" dirty="0" smtClean="0"/>
            <a:t>Atık Pil ve Akümülatörlere İlişkin Direktif</a:t>
          </a:r>
          <a:endParaRPr lang="en-US" sz="1200" kern="1200" dirty="0"/>
        </a:p>
        <a:p>
          <a:pPr lvl="0" algn="l" defTabSz="533400">
            <a:lnSpc>
              <a:spcPct val="90000"/>
            </a:lnSpc>
            <a:spcBef>
              <a:spcPct val="0"/>
            </a:spcBef>
            <a:spcAft>
              <a:spcPct val="35000"/>
            </a:spcAft>
          </a:pPr>
          <a:r>
            <a:rPr lang="tr-TR" sz="1200" kern="1200" dirty="0" smtClean="0"/>
            <a:t>Pillerin Etiketlemesine İlişkin Direktif</a:t>
          </a:r>
          <a:endParaRPr lang="en-US" sz="1200" kern="1200" dirty="0"/>
        </a:p>
        <a:p>
          <a:pPr lvl="0" algn="l" defTabSz="533400">
            <a:lnSpc>
              <a:spcPct val="90000"/>
            </a:lnSpc>
            <a:spcBef>
              <a:spcPct val="0"/>
            </a:spcBef>
            <a:spcAft>
              <a:spcPct val="35000"/>
            </a:spcAft>
          </a:pPr>
          <a:r>
            <a:rPr lang="tr-TR" sz="1200" kern="1200" dirty="0" smtClean="0"/>
            <a:t>Ömrünü Tamamlamış Araçlara İlişkin Direktif</a:t>
          </a:r>
          <a:endParaRPr lang="en-US" sz="1200" kern="1200" dirty="0"/>
        </a:p>
        <a:p>
          <a:pPr lvl="0" algn="l" defTabSz="533400">
            <a:lnSpc>
              <a:spcPct val="90000"/>
            </a:lnSpc>
            <a:spcBef>
              <a:spcPct val="0"/>
            </a:spcBef>
            <a:spcAft>
              <a:spcPct val="35000"/>
            </a:spcAft>
          </a:pPr>
          <a:r>
            <a:rPr lang="tr-TR" sz="1200" kern="1200" dirty="0" smtClean="0"/>
            <a:t>Madenlerin Çıkarılması ve İşlenmesine İlişkin Direktif</a:t>
          </a:r>
        </a:p>
        <a:p>
          <a:pPr lvl="0" algn="l" defTabSz="533400">
            <a:lnSpc>
              <a:spcPct val="90000"/>
            </a:lnSpc>
            <a:spcBef>
              <a:spcPct val="0"/>
            </a:spcBef>
            <a:spcAft>
              <a:spcPct val="35000"/>
            </a:spcAft>
          </a:pPr>
          <a:r>
            <a:rPr lang="tr-TR" sz="1200" kern="1200" dirty="0" smtClean="0"/>
            <a:t>Çevrenin Korunması Açısından Arıtma Çamurunun  Tarımda Kullanımına İlişkin Direktif</a:t>
          </a:r>
        </a:p>
        <a:p>
          <a:pPr lvl="0" algn="l" defTabSz="533400">
            <a:lnSpc>
              <a:spcPct val="90000"/>
            </a:lnSpc>
            <a:spcBef>
              <a:spcPct val="0"/>
            </a:spcBef>
            <a:spcAft>
              <a:spcPct val="35000"/>
            </a:spcAft>
          </a:pPr>
          <a:r>
            <a:rPr lang="tr-TR" sz="1200" kern="1200" dirty="0" smtClean="0"/>
            <a:t>PCB ve </a:t>
          </a:r>
          <a:r>
            <a:rPr lang="tr-TR" sz="1200" kern="1200" dirty="0" err="1" smtClean="0"/>
            <a:t>PCT’li</a:t>
          </a:r>
          <a:r>
            <a:rPr lang="tr-TR" sz="1200" kern="1200" dirty="0" smtClean="0"/>
            <a:t> Maddelerin Bertarafına İlişkin Direktif</a:t>
          </a:r>
        </a:p>
      </dsp:txBody>
      <dsp:txXfrm>
        <a:off x="2486342" y="-157091"/>
        <a:ext cx="2025032" cy="5743472"/>
      </dsp:txXfrm>
    </dsp:sp>
    <dsp:sp modelId="{FBBF7B26-F9FB-4E5F-AC0C-0C18F043B17D}">
      <dsp:nvSpPr>
        <dsp:cNvPr id="0" name=""/>
        <dsp:cNvSpPr/>
      </dsp:nvSpPr>
      <dsp:spPr>
        <a:xfrm>
          <a:off x="4805566" y="-157091"/>
          <a:ext cx="2004137" cy="4079204"/>
        </a:xfrm>
        <a:prstGeom prst="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l" defTabSz="889000">
            <a:lnSpc>
              <a:spcPct val="90000"/>
            </a:lnSpc>
            <a:spcBef>
              <a:spcPct val="0"/>
            </a:spcBef>
            <a:spcAft>
              <a:spcPct val="35000"/>
            </a:spcAft>
          </a:pPr>
          <a:r>
            <a:rPr lang="tr-TR" sz="2000" b="1" kern="1200" dirty="0" smtClean="0"/>
            <a:t>                     Bertaraf</a:t>
          </a:r>
          <a:endParaRPr lang="en-US" sz="2000" b="1" kern="1200" dirty="0"/>
        </a:p>
      </dsp:txBody>
      <dsp:txXfrm rot="16200000">
        <a:off x="3333506" y="1314968"/>
        <a:ext cx="3344947" cy="400827"/>
      </dsp:txXfrm>
    </dsp:sp>
    <dsp:sp modelId="{9B3A0245-9707-4D4B-A985-51C784F5A1AE}">
      <dsp:nvSpPr>
        <dsp:cNvPr id="0" name=""/>
        <dsp:cNvSpPr/>
      </dsp:nvSpPr>
      <dsp:spPr>
        <a:xfrm rot="5400000">
          <a:off x="4590893" y="30212"/>
          <a:ext cx="402883" cy="342458"/>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AB91F8AD-5F2B-4749-9081-4DB791CEF44F}">
      <dsp:nvSpPr>
        <dsp:cNvPr id="0" name=""/>
        <dsp:cNvSpPr/>
      </dsp:nvSpPr>
      <dsp:spPr>
        <a:xfrm>
          <a:off x="5226616" y="-157091"/>
          <a:ext cx="1493082" cy="4079204"/>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en-US" sz="1200" kern="1200" dirty="0"/>
        </a:p>
        <a:p>
          <a:pPr lvl="0" algn="l" defTabSz="533400">
            <a:lnSpc>
              <a:spcPct val="90000"/>
            </a:lnSpc>
            <a:spcBef>
              <a:spcPct val="0"/>
            </a:spcBef>
            <a:spcAft>
              <a:spcPct val="35000"/>
            </a:spcAft>
          </a:pPr>
          <a:endParaRPr lang="en-US" sz="1200" kern="1200" dirty="0"/>
        </a:p>
        <a:p>
          <a:pPr lvl="0" algn="l" defTabSz="533400">
            <a:lnSpc>
              <a:spcPct val="90000"/>
            </a:lnSpc>
            <a:spcBef>
              <a:spcPct val="0"/>
            </a:spcBef>
            <a:spcAft>
              <a:spcPct val="35000"/>
            </a:spcAft>
          </a:pPr>
          <a:r>
            <a:rPr lang="tr-TR" sz="1200" kern="1200" dirty="0" smtClean="0"/>
            <a:t>Atıkların Düzenli Depolanmasına İlişkin Direktif</a:t>
          </a:r>
          <a:endParaRPr lang="en-US" sz="1200" kern="1200" dirty="0"/>
        </a:p>
        <a:p>
          <a:pPr lvl="0" algn="l" defTabSz="533400">
            <a:lnSpc>
              <a:spcPct val="90000"/>
            </a:lnSpc>
            <a:spcBef>
              <a:spcPct val="0"/>
            </a:spcBef>
            <a:spcAft>
              <a:spcPct val="35000"/>
            </a:spcAft>
          </a:pPr>
          <a:r>
            <a:rPr lang="tr-TR" sz="1200" kern="1200" dirty="0" smtClean="0"/>
            <a:t>Atıkların Yakılmasına İlişkin Direktif</a:t>
          </a:r>
          <a:endParaRPr lang="en-US" sz="1200" kern="1200" dirty="0"/>
        </a:p>
      </dsp:txBody>
      <dsp:txXfrm>
        <a:off x="5226616" y="-157091"/>
        <a:ext cx="1493082" cy="4079204"/>
      </dsp:txXfrm>
    </dsp:sp>
    <dsp:sp modelId="{790B8C96-AF65-4F29-819E-5A3D859F204E}">
      <dsp:nvSpPr>
        <dsp:cNvPr id="0" name=""/>
        <dsp:cNvSpPr/>
      </dsp:nvSpPr>
      <dsp:spPr>
        <a:xfrm>
          <a:off x="6889611" y="-157091"/>
          <a:ext cx="2082971" cy="2739670"/>
        </a:xfrm>
        <a:prstGeom prst="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ctr" defTabSz="889000">
            <a:lnSpc>
              <a:spcPct val="90000"/>
            </a:lnSpc>
            <a:spcBef>
              <a:spcPct val="0"/>
            </a:spcBef>
            <a:spcAft>
              <a:spcPct val="35000"/>
            </a:spcAft>
          </a:pPr>
          <a:r>
            <a:rPr lang="tr-TR" sz="2000" b="1" kern="1200" dirty="0" smtClean="0"/>
            <a:t>Taşıma</a:t>
          </a:r>
        </a:p>
      </dsp:txBody>
      <dsp:txXfrm rot="16200000">
        <a:off x="5974643" y="757876"/>
        <a:ext cx="2246529" cy="416594"/>
      </dsp:txXfrm>
    </dsp:sp>
    <dsp:sp modelId="{9A89CDBA-69D7-480D-BC48-9409D9A9CB23}">
      <dsp:nvSpPr>
        <dsp:cNvPr id="0" name=""/>
        <dsp:cNvSpPr/>
      </dsp:nvSpPr>
      <dsp:spPr>
        <a:xfrm rot="5400000">
          <a:off x="6692358" y="30212"/>
          <a:ext cx="402883" cy="342458"/>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47B106DA-2D6F-4B97-AC24-B6292348C087}">
      <dsp:nvSpPr>
        <dsp:cNvPr id="0" name=""/>
        <dsp:cNvSpPr/>
      </dsp:nvSpPr>
      <dsp:spPr>
        <a:xfrm>
          <a:off x="7320711" y="-157091"/>
          <a:ext cx="1551813" cy="2739670"/>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r>
            <a:rPr lang="tr-TR" sz="1200" kern="1200" dirty="0" smtClean="0"/>
            <a:t>Atıkların Taşınmasına İlişkin Direktif</a:t>
          </a:r>
          <a:endParaRPr lang="en-US" sz="1400" kern="1200" dirty="0"/>
        </a:p>
      </dsp:txBody>
      <dsp:txXfrm>
        <a:off x="7320711" y="-157091"/>
        <a:ext cx="1551813" cy="27396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39F07E-6EA2-45A7-8E29-0D1E1FFB01B8}">
      <dsp:nvSpPr>
        <dsp:cNvPr id="0" name=""/>
        <dsp:cNvSpPr/>
      </dsp:nvSpPr>
      <dsp:spPr>
        <a:xfrm>
          <a:off x="0" y="0"/>
          <a:ext cx="2233586" cy="3287768"/>
        </a:xfrm>
        <a:prstGeom prst="roundRect">
          <a:avLst>
            <a:gd name="adj" fmla="val 5000"/>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l" defTabSz="889000">
            <a:lnSpc>
              <a:spcPct val="90000"/>
            </a:lnSpc>
            <a:spcBef>
              <a:spcPct val="0"/>
            </a:spcBef>
            <a:spcAft>
              <a:spcPct val="35000"/>
            </a:spcAft>
          </a:pPr>
          <a:r>
            <a:rPr lang="tr-TR" sz="2000" b="1" kern="1200" dirty="0" smtClean="0"/>
            <a:t>  Çerçeve Mevzuat</a:t>
          </a:r>
        </a:p>
      </dsp:txBody>
      <dsp:txXfrm rot="16200000">
        <a:off x="-1124626" y="1124626"/>
        <a:ext cx="2695970" cy="446717"/>
      </dsp:txXfrm>
    </dsp:sp>
    <dsp:sp modelId="{969F4B7A-1B66-40FF-848D-00D13C8F7FE5}">
      <dsp:nvSpPr>
        <dsp:cNvPr id="0" name=""/>
        <dsp:cNvSpPr/>
      </dsp:nvSpPr>
      <dsp:spPr>
        <a:xfrm>
          <a:off x="447046" y="0"/>
          <a:ext cx="1664022" cy="3287768"/>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endParaRPr lang="tr-TR" sz="1400" kern="1200" dirty="0" smtClean="0"/>
        </a:p>
        <a:p>
          <a:pPr lvl="0" algn="l" defTabSz="622300">
            <a:lnSpc>
              <a:spcPct val="90000"/>
            </a:lnSpc>
            <a:spcBef>
              <a:spcPct val="0"/>
            </a:spcBef>
            <a:spcAft>
              <a:spcPct val="35000"/>
            </a:spcAft>
          </a:pPr>
          <a:r>
            <a:rPr lang="tr-TR" sz="1400" kern="1200" dirty="0" smtClean="0"/>
            <a:t>Çevre Kanunu</a:t>
          </a:r>
          <a:endParaRPr lang="en-US" sz="1400" kern="1200" dirty="0"/>
        </a:p>
        <a:p>
          <a:pPr lvl="0" algn="l" defTabSz="622300">
            <a:lnSpc>
              <a:spcPct val="90000"/>
            </a:lnSpc>
            <a:spcBef>
              <a:spcPct val="0"/>
            </a:spcBef>
            <a:spcAft>
              <a:spcPct val="35000"/>
            </a:spcAft>
          </a:pPr>
          <a:r>
            <a:rPr lang="tr-TR" sz="1400" kern="1200" dirty="0" smtClean="0"/>
            <a:t>Büyükşehir Belediyeleri Kanunu</a:t>
          </a:r>
          <a:endParaRPr lang="en-US" sz="1400" kern="1200" dirty="0"/>
        </a:p>
        <a:p>
          <a:pPr lvl="0" algn="l" defTabSz="622300">
            <a:lnSpc>
              <a:spcPct val="90000"/>
            </a:lnSpc>
            <a:spcBef>
              <a:spcPct val="0"/>
            </a:spcBef>
            <a:spcAft>
              <a:spcPct val="35000"/>
            </a:spcAft>
          </a:pPr>
          <a:r>
            <a:rPr lang="tr-TR" sz="1400" kern="1200" dirty="0" smtClean="0"/>
            <a:t>Belediyeler Kanunu</a:t>
          </a:r>
          <a:endParaRPr lang="en-US" sz="1400" kern="1200" dirty="0"/>
        </a:p>
        <a:p>
          <a:pPr lvl="0" algn="l" defTabSz="622300">
            <a:lnSpc>
              <a:spcPct val="90000"/>
            </a:lnSpc>
            <a:spcBef>
              <a:spcPct val="0"/>
            </a:spcBef>
            <a:spcAft>
              <a:spcPct val="35000"/>
            </a:spcAft>
          </a:pPr>
          <a:r>
            <a:rPr lang="tr-TR" sz="1400" kern="1200" dirty="0" smtClean="0">
              <a:solidFill>
                <a:schemeClr val="bg1"/>
              </a:solidFill>
            </a:rPr>
            <a:t>Belediye Gelirleri Kanunu</a:t>
          </a:r>
          <a:endParaRPr lang="en-US" sz="1400" kern="1200" dirty="0">
            <a:solidFill>
              <a:schemeClr val="bg1"/>
            </a:solidFill>
          </a:endParaRPr>
        </a:p>
        <a:p>
          <a:pPr lvl="0" algn="l" defTabSz="622300">
            <a:lnSpc>
              <a:spcPct val="90000"/>
            </a:lnSpc>
            <a:spcBef>
              <a:spcPct val="0"/>
            </a:spcBef>
            <a:spcAft>
              <a:spcPct val="35000"/>
            </a:spcAft>
          </a:pPr>
          <a:r>
            <a:rPr lang="tr-TR" sz="1400" kern="1200" dirty="0" smtClean="0"/>
            <a:t>Türk Ceza Kanunu</a:t>
          </a:r>
        </a:p>
        <a:p>
          <a:pPr lvl="0" algn="l" defTabSz="622300">
            <a:lnSpc>
              <a:spcPct val="90000"/>
            </a:lnSpc>
            <a:spcBef>
              <a:spcPct val="0"/>
            </a:spcBef>
            <a:spcAft>
              <a:spcPct val="35000"/>
            </a:spcAft>
          </a:pPr>
          <a:r>
            <a:rPr lang="tr-TR" sz="1400" kern="1200" dirty="0" smtClean="0"/>
            <a:t>Atık Yönetimi Genel Esaslarına İlişkin Yönetmelik</a:t>
          </a:r>
        </a:p>
        <a:p>
          <a:pPr lvl="0" algn="l" defTabSz="622300">
            <a:lnSpc>
              <a:spcPct val="90000"/>
            </a:lnSpc>
            <a:spcBef>
              <a:spcPct val="0"/>
            </a:spcBef>
            <a:spcAft>
              <a:spcPct val="35000"/>
            </a:spcAft>
          </a:pPr>
          <a:endParaRPr lang="en-US" sz="1400" kern="1200" dirty="0"/>
        </a:p>
      </dsp:txBody>
      <dsp:txXfrm>
        <a:off x="447046" y="0"/>
        <a:ext cx="1664022" cy="3287768"/>
      </dsp:txXfrm>
    </dsp:sp>
    <dsp:sp modelId="{2EA8F2D5-28CA-49B1-A5EF-79A31D45E6B4}">
      <dsp:nvSpPr>
        <dsp:cNvPr id="0" name=""/>
        <dsp:cNvSpPr/>
      </dsp:nvSpPr>
      <dsp:spPr>
        <a:xfrm>
          <a:off x="2282111" y="0"/>
          <a:ext cx="3091395" cy="5929344"/>
        </a:xfrm>
        <a:prstGeom prst="roundRect">
          <a:avLst>
            <a:gd name="adj" fmla="val 5000"/>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ctr" defTabSz="889000">
            <a:lnSpc>
              <a:spcPct val="90000"/>
            </a:lnSpc>
            <a:spcBef>
              <a:spcPct val="0"/>
            </a:spcBef>
            <a:spcAft>
              <a:spcPct val="35000"/>
            </a:spcAft>
          </a:pPr>
          <a:r>
            <a:rPr lang="tr-TR" sz="2000" b="1" kern="1200" dirty="0" smtClean="0"/>
            <a:t>                          Atık Yönetimi</a:t>
          </a:r>
          <a:endParaRPr lang="en-US" sz="2000" b="1" kern="1200" dirty="0"/>
        </a:p>
      </dsp:txBody>
      <dsp:txXfrm rot="16200000">
        <a:off x="160220" y="2121891"/>
        <a:ext cx="4862062" cy="618279"/>
      </dsp:txXfrm>
    </dsp:sp>
    <dsp:sp modelId="{225C7A55-F313-4E83-AB40-5246CC13ED5E}">
      <dsp:nvSpPr>
        <dsp:cNvPr id="0" name=""/>
        <dsp:cNvSpPr/>
      </dsp:nvSpPr>
      <dsp:spPr>
        <a:xfrm rot="5400000">
          <a:off x="2179020" y="29521"/>
          <a:ext cx="394762" cy="335719"/>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18B294EC-5BE4-45E9-B95A-EE96CC7D9AF0}">
      <dsp:nvSpPr>
        <dsp:cNvPr id="0" name=""/>
        <dsp:cNvSpPr/>
      </dsp:nvSpPr>
      <dsp:spPr>
        <a:xfrm>
          <a:off x="2838529" y="0"/>
          <a:ext cx="2303089" cy="5929344"/>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8006" rIns="0" bIns="0" numCol="1" spcCol="1270" anchor="t" anchorCtr="0">
          <a:noAutofit/>
        </a:bodyPr>
        <a:lstStyle/>
        <a:p>
          <a:pPr lvl="0" algn="l" defTabSz="622300">
            <a:lnSpc>
              <a:spcPct val="90000"/>
            </a:lnSpc>
            <a:spcBef>
              <a:spcPct val="0"/>
            </a:spcBef>
            <a:spcAft>
              <a:spcPct val="35000"/>
            </a:spcAft>
          </a:pPr>
          <a:endParaRPr lang="tr-TR" sz="1400" kern="1200" dirty="0" smtClean="0"/>
        </a:p>
        <a:p>
          <a:pPr lvl="0" algn="l" defTabSz="622300">
            <a:lnSpc>
              <a:spcPct val="90000"/>
            </a:lnSpc>
            <a:spcBef>
              <a:spcPct val="0"/>
            </a:spcBef>
            <a:spcAft>
              <a:spcPct val="35000"/>
            </a:spcAft>
          </a:pPr>
          <a:r>
            <a:rPr lang="tr-TR" sz="1400" kern="1200" dirty="0" smtClean="0"/>
            <a:t>Katı Atıkların Kontrolü Yönetmeliği</a:t>
          </a:r>
          <a:endParaRPr lang="en-US" sz="1400" kern="1200" dirty="0"/>
        </a:p>
        <a:p>
          <a:pPr lvl="0" algn="l" defTabSz="622300">
            <a:lnSpc>
              <a:spcPct val="90000"/>
            </a:lnSpc>
            <a:spcBef>
              <a:spcPct val="0"/>
            </a:spcBef>
            <a:spcAft>
              <a:spcPct val="35000"/>
            </a:spcAft>
          </a:pPr>
          <a:r>
            <a:rPr lang="tr-TR" sz="1400" kern="1200" dirty="0" smtClean="0"/>
            <a:t>Tehlikeli Atıkların Kontrolü Yönetmeliği</a:t>
          </a:r>
          <a:endParaRPr lang="en-US" sz="1400" kern="1200" dirty="0"/>
        </a:p>
        <a:p>
          <a:pPr lvl="0" algn="l" defTabSz="622300">
            <a:lnSpc>
              <a:spcPct val="90000"/>
            </a:lnSpc>
            <a:spcBef>
              <a:spcPct val="0"/>
            </a:spcBef>
            <a:spcAft>
              <a:spcPct val="35000"/>
            </a:spcAft>
          </a:pPr>
          <a:r>
            <a:rPr lang="tr-TR" sz="1400" kern="1200" dirty="0" smtClean="0"/>
            <a:t>Tıbbi Atıkların Kontrolü Yönetmeliği</a:t>
          </a:r>
          <a:endParaRPr lang="en-US" sz="1400" kern="1200" dirty="0"/>
        </a:p>
        <a:p>
          <a:pPr lvl="0" algn="l" defTabSz="622300">
            <a:lnSpc>
              <a:spcPct val="90000"/>
            </a:lnSpc>
            <a:spcBef>
              <a:spcPct val="0"/>
            </a:spcBef>
            <a:spcAft>
              <a:spcPct val="35000"/>
            </a:spcAft>
          </a:pPr>
          <a:r>
            <a:rPr lang="tr-TR" sz="1400" kern="1200" dirty="0" smtClean="0"/>
            <a:t>Ambalaj Atıklarının Kontrolü Yönetmeliği</a:t>
          </a:r>
          <a:endParaRPr lang="en-US" sz="1400" kern="1200" dirty="0"/>
        </a:p>
        <a:p>
          <a:pPr lvl="0" algn="l" defTabSz="622300">
            <a:lnSpc>
              <a:spcPct val="90000"/>
            </a:lnSpc>
            <a:spcBef>
              <a:spcPct val="0"/>
            </a:spcBef>
            <a:spcAft>
              <a:spcPct val="35000"/>
            </a:spcAft>
          </a:pPr>
          <a:r>
            <a:rPr lang="tr-TR" sz="1400" kern="1200" dirty="0" smtClean="0"/>
            <a:t>Atık Yağların Kontrolü Yönetmeliği</a:t>
          </a:r>
          <a:endParaRPr lang="en-US" sz="1400" kern="1200" dirty="0"/>
        </a:p>
        <a:p>
          <a:pPr lvl="0" algn="l" defTabSz="622300">
            <a:lnSpc>
              <a:spcPct val="90000"/>
            </a:lnSpc>
            <a:spcBef>
              <a:spcPct val="0"/>
            </a:spcBef>
            <a:spcAft>
              <a:spcPct val="35000"/>
            </a:spcAft>
          </a:pPr>
          <a:r>
            <a:rPr lang="tr-TR" sz="1400" kern="1200" dirty="0" smtClean="0"/>
            <a:t>Atık Pil ve Akümülatörlerin Kontrolü Yönetmeliği</a:t>
          </a:r>
          <a:endParaRPr lang="en-US" sz="1400" kern="1200" dirty="0"/>
        </a:p>
        <a:p>
          <a:pPr lvl="0" algn="l" defTabSz="622300">
            <a:lnSpc>
              <a:spcPct val="90000"/>
            </a:lnSpc>
            <a:spcBef>
              <a:spcPct val="0"/>
            </a:spcBef>
            <a:spcAft>
              <a:spcPct val="35000"/>
            </a:spcAft>
          </a:pPr>
          <a:r>
            <a:rPr lang="tr-TR" sz="1400" kern="1200" dirty="0" smtClean="0"/>
            <a:t>Bitkisel Atık Yağların Kontrolü Yönetmeliği</a:t>
          </a:r>
          <a:endParaRPr lang="en-US" sz="1400" kern="1200" dirty="0"/>
        </a:p>
        <a:p>
          <a:pPr lvl="0" algn="l" defTabSz="622300">
            <a:lnSpc>
              <a:spcPct val="90000"/>
            </a:lnSpc>
            <a:spcBef>
              <a:spcPct val="0"/>
            </a:spcBef>
            <a:spcAft>
              <a:spcPct val="35000"/>
            </a:spcAft>
          </a:pPr>
          <a:r>
            <a:rPr lang="tr-TR" sz="1400" kern="1200" dirty="0" smtClean="0"/>
            <a:t>Hafriyat Toprağı, İnşaat ve Yıkıntı Atıklarının Kontrolü Yönetmeliği</a:t>
          </a:r>
        </a:p>
        <a:p>
          <a:pPr lvl="0" algn="l" defTabSz="622300">
            <a:lnSpc>
              <a:spcPct val="90000"/>
            </a:lnSpc>
            <a:spcBef>
              <a:spcPct val="0"/>
            </a:spcBef>
            <a:spcAft>
              <a:spcPct val="35000"/>
            </a:spcAft>
          </a:pPr>
          <a:r>
            <a:rPr lang="tr-TR" sz="1400" kern="1200" dirty="0" err="1" smtClean="0"/>
            <a:t>Poliklorlü</a:t>
          </a:r>
          <a:r>
            <a:rPr lang="tr-TR" sz="1400" kern="1200" dirty="0" smtClean="0"/>
            <a:t> </a:t>
          </a:r>
          <a:r>
            <a:rPr lang="tr-TR" sz="1400" kern="1200" dirty="0" err="1" smtClean="0"/>
            <a:t>Bifenil</a:t>
          </a:r>
          <a:r>
            <a:rPr lang="tr-TR" sz="1400" kern="1200" dirty="0" smtClean="0"/>
            <a:t> ve </a:t>
          </a:r>
          <a:r>
            <a:rPr lang="tr-TR" sz="1400" kern="1200" dirty="0" err="1" smtClean="0"/>
            <a:t>Poliklorlu</a:t>
          </a:r>
          <a:r>
            <a:rPr lang="tr-TR" sz="1400" kern="1200" dirty="0" smtClean="0"/>
            <a:t> </a:t>
          </a:r>
          <a:r>
            <a:rPr lang="tr-TR" sz="1400" kern="1200" dirty="0" err="1" smtClean="0"/>
            <a:t>Terfenillerin</a:t>
          </a:r>
          <a:r>
            <a:rPr lang="tr-TR" sz="1400" kern="1200" dirty="0" smtClean="0"/>
            <a:t> Kontrolü Hakkında Yönetmelik</a:t>
          </a:r>
          <a:endParaRPr lang="en-US" sz="1400" kern="1200" dirty="0"/>
        </a:p>
        <a:p>
          <a:pPr lvl="0" algn="l" defTabSz="622300">
            <a:lnSpc>
              <a:spcPct val="90000"/>
            </a:lnSpc>
            <a:spcBef>
              <a:spcPct val="0"/>
            </a:spcBef>
            <a:spcAft>
              <a:spcPct val="35000"/>
            </a:spcAft>
          </a:pPr>
          <a:r>
            <a:rPr lang="tr-TR" sz="1400" kern="1200" dirty="0" smtClean="0"/>
            <a:t>Ömrünü Tamamlamış Lastiklerin Kontrolü Yönetmeliği</a:t>
          </a:r>
          <a:endParaRPr lang="en-US" sz="1400" kern="1200" dirty="0"/>
        </a:p>
        <a:p>
          <a:pPr lvl="0" algn="l" defTabSz="622300">
            <a:lnSpc>
              <a:spcPct val="90000"/>
            </a:lnSpc>
            <a:spcBef>
              <a:spcPct val="0"/>
            </a:spcBef>
            <a:spcAft>
              <a:spcPct val="35000"/>
            </a:spcAft>
          </a:pPr>
          <a:r>
            <a:rPr lang="tr-TR" sz="1400" kern="1200" dirty="0" smtClean="0"/>
            <a:t>Ömrünü Tamamlamış Araçların Kontrolü Yönetmeliği</a:t>
          </a:r>
          <a:endParaRPr lang="en-US" sz="1400" kern="1200" dirty="0"/>
        </a:p>
      </dsp:txBody>
      <dsp:txXfrm>
        <a:off x="2838529" y="0"/>
        <a:ext cx="2303089" cy="5929344"/>
      </dsp:txXfrm>
    </dsp:sp>
    <dsp:sp modelId="{FBBF7B26-F9FB-4E5F-AC0C-0C18F043B17D}">
      <dsp:nvSpPr>
        <dsp:cNvPr id="0" name=""/>
        <dsp:cNvSpPr/>
      </dsp:nvSpPr>
      <dsp:spPr>
        <a:xfrm>
          <a:off x="5484428" y="5"/>
          <a:ext cx="1964697" cy="3998930"/>
        </a:xfrm>
        <a:prstGeom prst="roundRect">
          <a:avLst>
            <a:gd name="adj" fmla="val 5000"/>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l" defTabSz="889000">
            <a:lnSpc>
              <a:spcPct val="90000"/>
            </a:lnSpc>
            <a:spcBef>
              <a:spcPct val="0"/>
            </a:spcBef>
            <a:spcAft>
              <a:spcPct val="35000"/>
            </a:spcAft>
          </a:pPr>
          <a:r>
            <a:rPr lang="tr-TR" sz="2000" b="1" kern="1200" dirty="0" smtClean="0"/>
            <a:t>                      Bertaraf</a:t>
          </a:r>
          <a:endParaRPr lang="en-US" sz="2000" b="1" kern="1200" dirty="0"/>
        </a:p>
      </dsp:txBody>
      <dsp:txXfrm rot="16200000">
        <a:off x="4041337" y="1443096"/>
        <a:ext cx="3279122" cy="392939"/>
      </dsp:txXfrm>
    </dsp:sp>
    <dsp:sp modelId="{9B3A0245-9707-4D4B-A985-51C784F5A1AE}">
      <dsp:nvSpPr>
        <dsp:cNvPr id="0" name=""/>
        <dsp:cNvSpPr/>
      </dsp:nvSpPr>
      <dsp:spPr>
        <a:xfrm rot="5400000">
          <a:off x="5274076" y="29521"/>
          <a:ext cx="394762" cy="335719"/>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AB91F8AD-5F2B-4749-9081-4DB791CEF44F}">
      <dsp:nvSpPr>
        <dsp:cNvPr id="0" name=""/>
        <dsp:cNvSpPr/>
      </dsp:nvSpPr>
      <dsp:spPr>
        <a:xfrm>
          <a:off x="5897192" y="5"/>
          <a:ext cx="1463699" cy="3998930"/>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en-US" sz="1200" kern="1200" dirty="0"/>
        </a:p>
        <a:p>
          <a:pPr lvl="0" algn="l" defTabSz="533400">
            <a:lnSpc>
              <a:spcPct val="90000"/>
            </a:lnSpc>
            <a:spcBef>
              <a:spcPct val="0"/>
            </a:spcBef>
            <a:spcAft>
              <a:spcPct val="35000"/>
            </a:spcAft>
          </a:pPr>
          <a:endParaRPr lang="en-US" sz="1200" kern="1200" dirty="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r>
            <a:rPr lang="tr-TR" sz="1200" kern="1200" dirty="0" smtClean="0"/>
            <a:t>Atıkların Düzenli Depolanmasına İlişkin Yönetmelik [Son Taslak]</a:t>
          </a:r>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r>
            <a:rPr lang="tr-TR" sz="1200" kern="1200" dirty="0" smtClean="0"/>
            <a:t>Atıkların Yakılmasına İlişkin Yönetmelik [Son Taslak]</a:t>
          </a:r>
          <a:endParaRPr lang="en-US" sz="1400" kern="1200" dirty="0"/>
        </a:p>
      </dsp:txBody>
      <dsp:txXfrm>
        <a:off x="5897192" y="5"/>
        <a:ext cx="1463699" cy="3998930"/>
      </dsp:txXfrm>
    </dsp:sp>
    <dsp:sp modelId="{790B8C96-AF65-4F29-819E-5A3D859F204E}">
      <dsp:nvSpPr>
        <dsp:cNvPr id="0" name=""/>
        <dsp:cNvSpPr/>
      </dsp:nvSpPr>
      <dsp:spPr>
        <a:xfrm>
          <a:off x="7530238" y="0"/>
          <a:ext cx="1591534" cy="2685756"/>
        </a:xfrm>
        <a:prstGeom prst="roundRect">
          <a:avLst>
            <a:gd name="adj" fmla="val 5000"/>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lvl="0" algn="ctr" defTabSz="889000">
            <a:lnSpc>
              <a:spcPct val="90000"/>
            </a:lnSpc>
            <a:spcBef>
              <a:spcPct val="0"/>
            </a:spcBef>
            <a:spcAft>
              <a:spcPct val="35000"/>
            </a:spcAft>
          </a:pPr>
          <a:r>
            <a:rPr lang="tr-TR" sz="2000" b="1" kern="1200" dirty="0" smtClean="0"/>
            <a:t>Taşıma</a:t>
          </a:r>
        </a:p>
      </dsp:txBody>
      <dsp:txXfrm rot="16200000">
        <a:off x="6588231" y="942006"/>
        <a:ext cx="2202320" cy="318306"/>
      </dsp:txXfrm>
    </dsp:sp>
    <dsp:sp modelId="{9A89CDBA-69D7-480D-BC48-9409D9A9CB23}">
      <dsp:nvSpPr>
        <dsp:cNvPr id="0" name=""/>
        <dsp:cNvSpPr/>
      </dsp:nvSpPr>
      <dsp:spPr>
        <a:xfrm rot="5400000">
          <a:off x="7334186" y="29521"/>
          <a:ext cx="394762" cy="335719"/>
        </a:xfrm>
        <a:prstGeom prst="flowChartExtra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47B106DA-2D6F-4B97-AC24-B6292348C087}">
      <dsp:nvSpPr>
        <dsp:cNvPr id="0" name=""/>
        <dsp:cNvSpPr/>
      </dsp:nvSpPr>
      <dsp:spPr>
        <a:xfrm>
          <a:off x="7895423" y="0"/>
          <a:ext cx="1185693" cy="2685756"/>
        </a:xfrm>
        <a:prstGeom prst="rect">
          <a:avLst/>
        </a:prstGeom>
        <a:noFill/>
        <a:ln>
          <a:noFill/>
        </a:ln>
        <a:effectLst/>
        <a:scene3d>
          <a:camera prst="orthographicFront"/>
          <a:lightRig rig="chilly" dir="t"/>
        </a:scene3d>
        <a:sp3d/>
      </dsp:spPr>
      <dsp:style>
        <a:lnRef idx="0">
          <a:scrgbClr r="0" g="0" b="0"/>
        </a:lnRef>
        <a:fillRef idx="1">
          <a:scrgbClr r="0" g="0" b="0"/>
        </a:fillRef>
        <a:effectRef idx="0">
          <a:scrgbClr r="0" g="0" b="0"/>
        </a:effectRef>
        <a:fontRef idx="minor">
          <a:schemeClr val="lt1"/>
        </a:fontRef>
      </dsp:style>
      <dsp:txBody>
        <a:bodyPr spcFirstLastPara="0" vert="horz" wrap="square" lIns="0" tIns="41148" rIns="0" bIns="0" numCol="1" spcCol="1270" anchor="t" anchorCtr="0">
          <a:noAutofit/>
        </a:bodyPr>
        <a:lstStyle/>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endParaRPr lang="tr-TR" sz="1200" kern="1200" dirty="0" smtClean="0"/>
        </a:p>
        <a:p>
          <a:pPr lvl="0" algn="l" defTabSz="533400">
            <a:lnSpc>
              <a:spcPct val="90000"/>
            </a:lnSpc>
            <a:spcBef>
              <a:spcPct val="0"/>
            </a:spcBef>
            <a:spcAft>
              <a:spcPct val="35000"/>
            </a:spcAft>
          </a:pPr>
          <a:r>
            <a:rPr lang="tr-TR" sz="1200" kern="1200" dirty="0" smtClean="0"/>
            <a:t>Atıkların Taşınmasına İlişkin Yönetmelik [İlk Taslak]</a:t>
          </a:r>
          <a:endParaRPr lang="en-US" sz="1400" kern="1200" dirty="0"/>
        </a:p>
      </dsp:txBody>
      <dsp:txXfrm>
        <a:off x="7895423" y="0"/>
        <a:ext cx="1185693" cy="268575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drawing1.xml><?xml version="1.0" encoding="utf-8"?>
<c:userShapes xmlns:c="http://schemas.openxmlformats.org/drawingml/2006/chart">
  <cdr:relSizeAnchor xmlns:cdr="http://schemas.openxmlformats.org/drawingml/2006/chartDrawing">
    <cdr:from>
      <cdr:x>0.55417</cdr:x>
      <cdr:y>0.90332</cdr:y>
    </cdr:from>
    <cdr:to>
      <cdr:x>0.77537</cdr:x>
      <cdr:y>1</cdr:y>
    </cdr:to>
    <cdr:sp macro="" textlink="">
      <cdr:nvSpPr>
        <cdr:cNvPr id="2" name="1 Metin kutusu"/>
        <cdr:cNvSpPr txBox="1"/>
      </cdr:nvSpPr>
      <cdr:spPr>
        <a:xfrm xmlns:a="http://schemas.openxmlformats.org/drawingml/2006/main">
          <a:off x="4433890" y="4572032"/>
          <a:ext cx="1769821" cy="4853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tr-TR" sz="1800" b="1" dirty="0"/>
            <a:t>22,68 Milyon</a:t>
          </a:r>
          <a:r>
            <a:rPr lang="tr-TR" sz="1800" b="1" baseline="0" dirty="0"/>
            <a:t> ton</a:t>
          </a:r>
          <a:endParaRPr lang="tr-TR" sz="1800" b="1" dirty="0"/>
        </a:p>
      </cdr:txBody>
    </cdr:sp>
  </cdr:relSizeAnchor>
  <cdr:relSizeAnchor xmlns:cdr="http://schemas.openxmlformats.org/drawingml/2006/chartDrawing">
    <cdr:from>
      <cdr:x>0.01811</cdr:x>
      <cdr:y>0.27027</cdr:y>
    </cdr:from>
    <cdr:to>
      <cdr:x>0.30147</cdr:x>
      <cdr:y>0.34241</cdr:y>
    </cdr:to>
    <cdr:sp macro="" textlink="">
      <cdr:nvSpPr>
        <cdr:cNvPr id="3" name="2 Metin kutusu"/>
        <cdr:cNvSpPr txBox="1"/>
      </cdr:nvSpPr>
      <cdr:spPr>
        <a:xfrm xmlns:a="http://schemas.openxmlformats.org/drawingml/2006/main">
          <a:off x="147610" y="1428760"/>
          <a:ext cx="2309006" cy="3813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tr-TR" sz="1800" b="1" dirty="0"/>
            <a:t>4,4 Milyon</a:t>
          </a:r>
          <a:r>
            <a:rPr lang="tr-TR" sz="1800" b="1" baseline="0" dirty="0"/>
            <a:t> ton </a:t>
          </a:r>
          <a:endParaRPr lang="tr-TR" sz="1800" b="1" dirty="0"/>
        </a:p>
      </cdr:txBody>
    </cdr:sp>
  </cdr:relSizeAnchor>
  <cdr:relSizeAnchor xmlns:cdr="http://schemas.openxmlformats.org/drawingml/2006/chartDrawing">
    <cdr:from>
      <cdr:x>0.05318</cdr:x>
      <cdr:y>0.14865</cdr:y>
    </cdr:from>
    <cdr:to>
      <cdr:x>0.27432</cdr:x>
      <cdr:y>0.22153</cdr:y>
    </cdr:to>
    <cdr:sp macro="" textlink="">
      <cdr:nvSpPr>
        <cdr:cNvPr id="6" name="5 Metin kutusu"/>
        <cdr:cNvSpPr txBox="1"/>
      </cdr:nvSpPr>
      <cdr:spPr>
        <a:xfrm xmlns:a="http://schemas.openxmlformats.org/drawingml/2006/main">
          <a:off x="412867" y="679149"/>
          <a:ext cx="1716837" cy="33296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tr-TR" sz="1800" b="1" dirty="0"/>
            <a:t>0,92 Milyon</a:t>
          </a:r>
          <a:r>
            <a:rPr lang="tr-TR" sz="1800" b="1" baseline="0" dirty="0"/>
            <a:t> ton</a:t>
          </a:r>
          <a:endParaRPr lang="tr-TR" sz="1800" b="1" dirty="0"/>
        </a:p>
      </cdr:txBody>
    </cdr:sp>
  </cdr:relSizeAnchor>
  <cdr:relSizeAnchor xmlns:cdr="http://schemas.openxmlformats.org/drawingml/2006/chartDrawing">
    <cdr:from>
      <cdr:x>0.16715</cdr:x>
      <cdr:y>0.35135</cdr:y>
    </cdr:from>
    <cdr:to>
      <cdr:x>0.22793</cdr:x>
      <cdr:y>0.44594</cdr:y>
    </cdr:to>
    <cdr:cxnSp macro="">
      <cdr:nvCxnSpPr>
        <cdr:cNvPr id="7" name="7 Düz Ok Bağlayıcısı"/>
        <cdr:cNvCxnSpPr/>
      </cdr:nvCxnSpPr>
      <cdr:spPr>
        <a:xfrm xmlns:a="http://schemas.openxmlformats.org/drawingml/2006/main" rot="16200000" flipV="1">
          <a:off x="1359685" y="1859758"/>
          <a:ext cx="500041" cy="49530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0.30742</cdr:x>
      <cdr:y>0.2027</cdr:y>
    </cdr:from>
    <cdr:to>
      <cdr:x>0.3682</cdr:x>
      <cdr:y>0.33783</cdr:y>
    </cdr:to>
    <cdr:cxnSp macro="">
      <cdr:nvCxnSpPr>
        <cdr:cNvPr id="8" name="7 Düz Ok Bağlayıcısı"/>
        <cdr:cNvCxnSpPr/>
      </cdr:nvCxnSpPr>
      <cdr:spPr>
        <a:xfrm xmlns:a="http://schemas.openxmlformats.org/drawingml/2006/main" rot="16200000" flipV="1">
          <a:off x="2395525" y="1181108"/>
          <a:ext cx="714353" cy="495276"/>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0.46522</cdr:x>
      <cdr:y>0.86486</cdr:y>
    </cdr:from>
    <cdr:to>
      <cdr:x>0.54618</cdr:x>
      <cdr:y>0.9229</cdr:y>
    </cdr:to>
    <cdr:cxnSp macro="">
      <cdr:nvCxnSpPr>
        <cdr:cNvPr id="9" name="7 Düz Ok Bağlayıcısı"/>
        <cdr:cNvCxnSpPr/>
      </cdr:nvCxnSpPr>
      <cdr:spPr>
        <a:xfrm xmlns:a="http://schemas.openxmlformats.org/drawingml/2006/main">
          <a:off x="3790948" y="4572032"/>
          <a:ext cx="659716" cy="306823"/>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hade val="95000"/>
              <a:satMod val="105000"/>
            </a:sysClr>
          </a:solidFill>
          <a:prstDash val="solid"/>
          <a:tailEnd type="arrow"/>
        </a:ln>
        <a:effectLst xmlns:a="http://schemas.openxmlformats.org/drawingml/2006/main"/>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tr-TR"/>
          </a:p>
        </p:txBody>
      </p:sp>
      <p:sp>
        <p:nvSpPr>
          <p:cNvPr id="75779" name="Rectangle 3"/>
          <p:cNvSpPr>
            <a:spLocks noGrp="1" noChangeArrowheads="1"/>
          </p:cNvSpPr>
          <p:nvPr>
            <p:ph type="dt" sz="quarter" idx="1"/>
          </p:nvPr>
        </p:nvSpPr>
        <p:spPr bwMode="auto">
          <a:xfrm>
            <a:off x="3849688"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387F08A8-DE8E-4B53-87E8-786E6A0F4CEC}" type="datetimeFigureOut">
              <a:rPr lang="tr-TR"/>
              <a:pPr>
                <a:defRPr/>
              </a:pPr>
              <a:t>19.02.2010</a:t>
            </a:fld>
            <a:endParaRPr lang="tr-TR"/>
          </a:p>
        </p:txBody>
      </p:sp>
      <p:sp>
        <p:nvSpPr>
          <p:cNvPr id="75780" name="Rectangle 4"/>
          <p:cNvSpPr>
            <a:spLocks noGrp="1" noChangeArrowheads="1"/>
          </p:cNvSpPr>
          <p:nvPr>
            <p:ph type="ftr" sz="quarter" idx="2"/>
          </p:nvPr>
        </p:nvSpPr>
        <p:spPr bwMode="auto">
          <a:xfrm>
            <a:off x="0"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tr-TR"/>
          </a:p>
        </p:txBody>
      </p:sp>
      <p:sp>
        <p:nvSpPr>
          <p:cNvPr id="75781" name="Rectangle 5"/>
          <p:cNvSpPr>
            <a:spLocks noGrp="1" noChangeArrowheads="1"/>
          </p:cNvSpPr>
          <p:nvPr>
            <p:ph type="sldNum" sz="quarter" idx="3"/>
          </p:nvPr>
        </p:nvSpPr>
        <p:spPr bwMode="auto">
          <a:xfrm>
            <a:off x="3849688" y="9378950"/>
            <a:ext cx="2946400"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635E61E9-2B75-4180-BA3B-F2A625102642}" type="slidenum">
              <a:rPr lang="tr-TR"/>
              <a:pPr>
                <a:defRPr/>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eaLnBrk="0" hangingPunct="0">
              <a:defRPr sz="1200">
                <a:cs typeface="+mn-cs"/>
              </a:defRPr>
            </a:lvl1pPr>
          </a:lstStyle>
          <a:p>
            <a:pPr>
              <a:defRPr/>
            </a:pPr>
            <a:endParaRPr lang="tr-TR"/>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eaLnBrk="0" hangingPunct="0">
              <a:defRPr sz="1200">
                <a:cs typeface="+mn-cs"/>
              </a:defRPr>
            </a:lvl1pPr>
          </a:lstStyle>
          <a:p>
            <a:pPr>
              <a:defRPr/>
            </a:pPr>
            <a:fld id="{80EF3CE0-A67B-4F20-929F-A1D876B57B74}" type="datetimeFigureOut">
              <a:rPr lang="tr-TR"/>
              <a:pPr>
                <a:defRPr/>
              </a:pPr>
              <a:t>19.02.2010</a:t>
            </a:fld>
            <a:endParaRPr lang="tr-TR"/>
          </a:p>
        </p:txBody>
      </p:sp>
      <p:sp>
        <p:nvSpPr>
          <p:cNvPr id="4" name="Slide Image Placeholder 3"/>
          <p:cNvSpPr>
            <a:spLocks noGrp="1" noRot="1" noChangeAspect="1"/>
          </p:cNvSpPr>
          <p:nvPr>
            <p:ph type="sldImg" idx="2"/>
          </p:nvPr>
        </p:nvSpPr>
        <p:spPr>
          <a:xfrm>
            <a:off x="930275" y="739775"/>
            <a:ext cx="4938713" cy="3703638"/>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es Placeholder 4"/>
          <p:cNvSpPr>
            <a:spLocks noGrp="1"/>
          </p:cNvSpPr>
          <p:nvPr>
            <p:ph type="body" sz="quarter" idx="3"/>
          </p:nvPr>
        </p:nvSpPr>
        <p:spPr>
          <a:xfrm>
            <a:off x="679450" y="4689475"/>
            <a:ext cx="5438775" cy="44450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r-TR"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eaLnBrk="0" hangingPunct="0">
              <a:defRPr sz="1200">
                <a:cs typeface="+mn-cs"/>
              </a:defRPr>
            </a:lvl1pPr>
          </a:lstStyle>
          <a:p>
            <a:pPr>
              <a:defRPr/>
            </a:pPr>
            <a:endParaRPr lang="tr-TR"/>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eaLnBrk="0" hangingPunct="0">
              <a:defRPr sz="1200">
                <a:cs typeface="+mn-cs"/>
              </a:defRPr>
            </a:lvl1pPr>
          </a:lstStyle>
          <a:p>
            <a:pPr>
              <a:defRPr/>
            </a:pPr>
            <a:fld id="{B669C09E-9C5C-4A5A-B319-ABA467A12531}"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33794"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67083340-C4BE-43A2-9AF0-F2F3D0B01130}" type="slidenum">
              <a:rPr lang="tr-TR" smtClean="0"/>
              <a:pPr>
                <a:defRPr/>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4210"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8436" name="3 Slayt Numarası Yer Tutucusu"/>
          <p:cNvSpPr>
            <a:spLocks noGrp="1"/>
          </p:cNvSpPr>
          <p:nvPr>
            <p:ph type="sldNum" sz="quarter" idx="5"/>
          </p:nvPr>
        </p:nvSpPr>
        <p:spPr/>
        <p:txBody>
          <a:bodyPr/>
          <a:lstStyle/>
          <a:p>
            <a:pPr>
              <a:defRPr/>
            </a:pPr>
            <a:fld id="{CBCDA72C-0876-4455-9495-F39824FDABA0}" type="slidenum">
              <a:rPr lang="tr-TR" smtClean="0"/>
              <a:pPr>
                <a:defRPr/>
              </a:pPr>
              <a:t>34</a:t>
            </a:fld>
            <a:endParaRPr lang="tr-T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TextEdit="1"/>
          </p:cNvSpPr>
          <p:nvPr>
            <p:ph type="sldImg"/>
          </p:nvPr>
        </p:nvSpPr>
        <p:spPr bwMode="auto">
          <a:noFill/>
          <a:ln>
            <a:solidFill>
              <a:srgbClr val="000000"/>
            </a:solidFill>
            <a:miter lim="800000"/>
            <a:headEnd/>
            <a:tailEnd/>
          </a:ln>
        </p:spPr>
      </p:sp>
      <p:sp>
        <p:nvSpPr>
          <p:cNvPr id="98306" name="Rectangle 3"/>
          <p:cNvSpPr>
            <a:spLocks noGrp="1"/>
          </p:cNvSpPr>
          <p:nvPr>
            <p:ph type="body" idx="1"/>
          </p:nvPr>
        </p:nvSpPr>
        <p:spPr bwMode="auto">
          <a:xfrm>
            <a:off x="681038" y="4691063"/>
            <a:ext cx="5437187" cy="4443412"/>
          </a:xfrm>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49688" y="9378950"/>
            <a:ext cx="2944812" cy="492125"/>
          </a:xfrm>
          <a:prstGeom prst="rect">
            <a:avLst/>
          </a:prstGeom>
          <a:noFill/>
          <a:ln w="9525">
            <a:noFill/>
            <a:round/>
            <a:headEnd/>
            <a:tailEnd/>
          </a:ln>
        </p:spPr>
        <p:txBody>
          <a:bodyPr lIns="90000" tIns="46800" rIns="90000" bIns="46800" anchor="b"/>
          <a:lstStyle/>
          <a:p>
            <a:pPr algn="r">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64F1FDA4-E330-453A-8950-6EE7B2FD68E9}" type="slidenum">
              <a:rPr lang="en-GB" sz="1200">
                <a:solidFill>
                  <a:srgbClr val="000000"/>
                </a:solidFill>
                <a:latin typeface="Calibri" pitchFamily="34" charset="0"/>
              </a:rPr>
              <a:pPr algn="r">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41</a:t>
            </a:fld>
            <a:endParaRPr lang="en-GB" sz="1200">
              <a:solidFill>
                <a:srgbClr val="000000"/>
              </a:solidFill>
              <a:latin typeface="Calibri" pitchFamily="34" charset="0"/>
            </a:endParaRPr>
          </a:p>
        </p:txBody>
      </p:sp>
      <p:sp>
        <p:nvSpPr>
          <p:cNvPr id="107522" name="Rectangle 2"/>
          <p:cNvSpPr>
            <a:spLocks noGrp="1" noRot="1" noChangeAspect="1" noChangeArrowheads="1" noTextEdit="1"/>
          </p:cNvSpPr>
          <p:nvPr>
            <p:ph type="sldImg"/>
          </p:nvPr>
        </p:nvSpPr>
        <p:spPr bwMode="auto">
          <a:xfrm>
            <a:off x="933450" y="741363"/>
            <a:ext cx="4935538" cy="3702050"/>
          </a:xfrm>
          <a:noFill/>
          <a:ln>
            <a:solidFill>
              <a:srgbClr val="000000"/>
            </a:solidFill>
            <a:miter lim="800000"/>
            <a:headEnd/>
            <a:tailEnd/>
          </a:ln>
        </p:spPr>
      </p:sp>
      <p:sp>
        <p:nvSpPr>
          <p:cNvPr id="107523" name="Rectangle 3"/>
          <p:cNvSpPr>
            <a:spLocks noGrp="1" noChangeArrowheads="1"/>
          </p:cNvSpPr>
          <p:nvPr>
            <p:ph type="body" idx="1"/>
          </p:nvPr>
        </p:nvSpPr>
        <p:spPr bwMode="auto">
          <a:xfrm>
            <a:off x="679450" y="4687888"/>
            <a:ext cx="5438775" cy="4446587"/>
          </a:xfrm>
          <a:noFill/>
        </p:spPr>
        <p:txBody>
          <a:bodyPr wrap="square" numCol="1" anchor="t" anchorCtr="0" compatLnSpc="1">
            <a:prstTxWarp prst="textNoShape">
              <a:avLst/>
            </a:prstTxWarp>
          </a:bodyPr>
          <a:lstStyle/>
          <a:p>
            <a:pPr>
              <a:spcBef>
                <a:spcPct val="0"/>
              </a:spcBef>
            </a:pPr>
            <a:endParaRPr lang="tr-T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E287A8B5-D5EF-4C48-B1C7-1B7EA2C63F93}" type="slidenum">
              <a:rPr lang="tr-TR" smtClean="0"/>
              <a:pPr/>
              <a:t>55</a:t>
            </a:fld>
            <a:endParaRPr lang="tr-TR" smtClean="0"/>
          </a:p>
        </p:txBody>
      </p:sp>
      <p:sp>
        <p:nvSpPr>
          <p:cNvPr id="40963" name="Rectangle 2"/>
          <p:cNvSpPr>
            <a:spLocks noGrp="1" noRot="1" noChangeAspect="1" noChangeArrowheads="1" noTextEdit="1"/>
          </p:cNvSpPr>
          <p:nvPr>
            <p:ph type="sldImg"/>
          </p:nvPr>
        </p:nvSpPr>
        <p:spPr>
          <a:xfrm>
            <a:off x="933450" y="742950"/>
            <a:ext cx="4932363" cy="3700463"/>
          </a:xfrm>
          <a:ln/>
        </p:spPr>
      </p:sp>
      <p:sp>
        <p:nvSpPr>
          <p:cNvPr id="40964" name="Rectangle 3"/>
          <p:cNvSpPr>
            <a:spLocks noGrp="1" noChangeArrowheads="1"/>
          </p:cNvSpPr>
          <p:nvPr>
            <p:ph type="body" idx="1"/>
          </p:nvPr>
        </p:nvSpPr>
        <p:spPr>
          <a:xfrm>
            <a:off x="907931" y="4690269"/>
            <a:ext cx="4981815" cy="4441699"/>
          </a:xfrm>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189A02C6-BAC5-4A96-8771-46F7168E186F}" type="slidenum">
              <a:rPr lang="tr-TR" smtClean="0"/>
              <a:pPr/>
              <a:t>56</a:t>
            </a:fld>
            <a:endParaRPr lang="tr-TR" smtClean="0"/>
          </a:p>
        </p:txBody>
      </p:sp>
      <p:sp>
        <p:nvSpPr>
          <p:cNvPr id="41987" name="Rectangle 2"/>
          <p:cNvSpPr>
            <a:spLocks noGrp="1" noRot="1" noChangeAspect="1" noChangeArrowheads="1" noTextEdit="1"/>
          </p:cNvSpPr>
          <p:nvPr>
            <p:ph type="sldImg"/>
          </p:nvPr>
        </p:nvSpPr>
        <p:spPr>
          <a:xfrm>
            <a:off x="933450" y="742950"/>
            <a:ext cx="4932363" cy="3700463"/>
          </a:xfrm>
          <a:ln/>
        </p:spPr>
      </p:sp>
      <p:sp>
        <p:nvSpPr>
          <p:cNvPr id="41988" name="Rectangle 3"/>
          <p:cNvSpPr>
            <a:spLocks noGrp="1" noChangeArrowheads="1"/>
          </p:cNvSpPr>
          <p:nvPr>
            <p:ph type="body" idx="1"/>
          </p:nvPr>
        </p:nvSpPr>
        <p:spPr>
          <a:xfrm>
            <a:off x="907931" y="4690269"/>
            <a:ext cx="4981815" cy="4441699"/>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Co2 düzelt</a:t>
            </a:r>
            <a:endParaRPr lang="tr-TR" dirty="0"/>
          </a:p>
        </p:txBody>
      </p:sp>
      <p:sp>
        <p:nvSpPr>
          <p:cNvPr id="4" name="3 Slayt Numarası Yer Tutucusu"/>
          <p:cNvSpPr>
            <a:spLocks noGrp="1"/>
          </p:cNvSpPr>
          <p:nvPr>
            <p:ph type="sldNum" sz="quarter" idx="10"/>
          </p:nvPr>
        </p:nvSpPr>
        <p:spPr/>
        <p:txBody>
          <a:bodyPr/>
          <a:lstStyle/>
          <a:p>
            <a:fld id="{90C3E20D-9CC4-4BB2-A2E0-0B6DCAD57FFC}" type="slidenum">
              <a:rPr lang="tr-TR" smtClean="0"/>
              <a:pPr/>
              <a:t>62</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2"/>
          <p:cNvSpPr>
            <a:spLocks noGrp="1" noRot="1" noChangeAspect="1" noChangeArrowheads="1" noTextEdit="1"/>
          </p:cNvSpPr>
          <p:nvPr>
            <p:ph type="sldImg"/>
          </p:nvPr>
        </p:nvSpPr>
        <p:spPr bwMode="auto">
          <a:xfrm>
            <a:off x="931863" y="741363"/>
            <a:ext cx="4937125" cy="3703637"/>
          </a:xfrm>
          <a:noFill/>
          <a:ln>
            <a:solidFill>
              <a:srgbClr val="000000"/>
            </a:solidFill>
            <a:miter lim="800000"/>
            <a:headEnd/>
            <a:tailEnd/>
          </a:ln>
        </p:spPr>
      </p:sp>
      <p:sp>
        <p:nvSpPr>
          <p:cNvPr id="128002" name="Rectangle 3"/>
          <p:cNvSpPr>
            <a:spLocks noGrp="1" noChangeArrowheads="1"/>
          </p:cNvSpPr>
          <p:nvPr>
            <p:ph type="body" idx="1"/>
          </p:nvPr>
        </p:nvSpPr>
        <p:spPr bwMode="auto">
          <a:xfrm>
            <a:off x="679450" y="4687888"/>
            <a:ext cx="5438775" cy="4446587"/>
          </a:xfrm>
          <a:noFill/>
        </p:spPr>
        <p:txBody>
          <a:bodyPr wrap="square" numCol="1" anchor="t" anchorCtr="0" compatLnSpc="1">
            <a:prstTxWarp prst="textNoShape">
              <a:avLst/>
            </a:prstTxWarp>
          </a:bodyPr>
          <a:lstStyle/>
          <a:p>
            <a:pPr>
              <a:spcBef>
                <a:spcPct val="0"/>
              </a:spcBef>
            </a:pPr>
            <a:endParaRPr lang="tr-T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72892C9-0102-4CD2-A35F-F1BBCD8A7B52}" type="slidenum">
              <a:rPr lang="tr-TR"/>
              <a:pPr>
                <a:defRPr/>
              </a:pPr>
              <a:t>6</a:t>
            </a:fld>
            <a:endParaRPr lang="tr-TR"/>
          </a:p>
        </p:txBody>
      </p:sp>
      <p:sp>
        <p:nvSpPr>
          <p:cNvPr id="35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B84A44E-905B-4F0B-992E-B7B01C0AEE54}" type="slidenum">
              <a:rPr lang="tr-TR"/>
              <a:pPr>
                <a:defRPr/>
              </a:pPr>
              <a:t>7</a:t>
            </a:fld>
            <a:endParaRPr lang="tr-TR"/>
          </a:p>
        </p:txBody>
      </p:sp>
      <p:sp>
        <p:nvSpPr>
          <p:cNvPr id="37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4994"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74CDCCDA-2990-4EC4-9E4F-85BB77A3381B}" type="slidenum">
              <a:rPr lang="tr-TR" smtClean="0"/>
              <a:pPr>
                <a:defRPr/>
              </a:pPr>
              <a:t>23</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2124075" y="750888"/>
            <a:ext cx="2549525" cy="3703637"/>
          </a:xfrm>
          <a:prstGeom prst="rect">
            <a:avLst/>
          </a:prstGeom>
          <a:solidFill>
            <a:srgbClr val="FFFFFF"/>
          </a:solidFill>
          <a:ln w="9360">
            <a:solidFill>
              <a:srgbClr val="000000"/>
            </a:solidFill>
            <a:miter lim="800000"/>
            <a:headEnd/>
            <a:tailEnd/>
          </a:ln>
          <a:effectLst/>
        </p:spPr>
        <p:txBody>
          <a:bodyPr wrap="none" anchor="ctr"/>
          <a:lstStyle/>
          <a:p>
            <a:pPr algn="ctr" defTabSz="449263">
              <a:spcBef>
                <a:spcPts val="1250"/>
              </a:spcBef>
              <a:buClr>
                <a:srgbClr val="FFFFFF"/>
              </a:buClr>
              <a:buSzPct val="100000"/>
              <a:buFont typeface="Wingdings" pitchFamily="2" charset="2"/>
              <a:buNone/>
              <a:defRPr/>
            </a:pPr>
            <a:endParaRPr lang="tr-TR" sz="1200" b="1">
              <a:solidFill>
                <a:srgbClr val="FFFFFF"/>
              </a:solidFill>
              <a:effectLst>
                <a:outerShdw blurRad="38100" dist="38100" dir="2700000" algn="tl">
                  <a:srgbClr val="000000">
                    <a:alpha val="43137"/>
                  </a:srgbClr>
                </a:outerShdw>
              </a:effectLst>
              <a:latin typeface="Arial" charset="0"/>
              <a:cs typeface="+mn-cs"/>
            </a:endParaRPr>
          </a:p>
        </p:txBody>
      </p:sp>
      <p:sp>
        <p:nvSpPr>
          <p:cNvPr id="132099" name="Rectangle 3"/>
          <p:cNvSpPr>
            <a:spLocks noGrp="1" noChangeArrowheads="1"/>
          </p:cNvSpPr>
          <p:nvPr>
            <p:ph type="body"/>
          </p:nvPr>
        </p:nvSpPr>
        <p:spPr bwMode="auto">
          <a:xfrm>
            <a:off x="679450" y="4691063"/>
            <a:ext cx="5430838" cy="4435475"/>
          </a:xfrm>
          <a:noFill/>
        </p:spPr>
        <p:txBody>
          <a:bodyPr wrap="none" lIns="0" tIns="0" rIns="0" bIns="0" numCol="1" anchor="ctr" anchorCtr="0" compatLnSpc="1">
            <a:prstTxWarp prst="textNoShape">
              <a:avLst/>
            </a:prstTxWarp>
          </a:bodyPr>
          <a:lstStyle/>
          <a:p>
            <a:endParaRPr lang="tr-T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Text Box 2"/>
          <p:cNvSpPr txBox="1">
            <a:spLocks noChangeArrowheads="1"/>
          </p:cNvSpPr>
          <p:nvPr/>
        </p:nvSpPr>
        <p:spPr bwMode="auto">
          <a:xfrm>
            <a:off x="2124075" y="750888"/>
            <a:ext cx="2549525" cy="3703637"/>
          </a:xfrm>
          <a:prstGeom prst="rect">
            <a:avLst/>
          </a:prstGeom>
          <a:solidFill>
            <a:srgbClr val="FFFFFF"/>
          </a:solidFill>
          <a:ln w="9360">
            <a:solidFill>
              <a:srgbClr val="000000"/>
            </a:solidFill>
            <a:miter lim="800000"/>
            <a:headEnd/>
            <a:tailEnd/>
          </a:ln>
          <a:effectLst/>
        </p:spPr>
        <p:txBody>
          <a:bodyPr wrap="none" anchor="ctr"/>
          <a:lstStyle/>
          <a:p>
            <a:pPr algn="ctr" defTabSz="449263">
              <a:spcBef>
                <a:spcPts val="1250"/>
              </a:spcBef>
              <a:buClr>
                <a:srgbClr val="FFFFFF"/>
              </a:buClr>
              <a:buSzPct val="100000"/>
              <a:buFont typeface="Wingdings" pitchFamily="2" charset="2"/>
              <a:buNone/>
              <a:defRPr/>
            </a:pPr>
            <a:endParaRPr lang="tr-TR" sz="1200" b="1">
              <a:solidFill>
                <a:srgbClr val="FFFFFF"/>
              </a:solidFill>
              <a:effectLst>
                <a:outerShdw blurRad="38100" dist="38100" dir="2700000" algn="tl">
                  <a:srgbClr val="000000">
                    <a:alpha val="43137"/>
                  </a:srgbClr>
                </a:outerShdw>
              </a:effectLst>
              <a:latin typeface="Arial" charset="0"/>
              <a:cs typeface="+mn-cs"/>
            </a:endParaRPr>
          </a:p>
        </p:txBody>
      </p:sp>
      <p:sp>
        <p:nvSpPr>
          <p:cNvPr id="137219" name="Rectangle 3"/>
          <p:cNvSpPr>
            <a:spLocks noGrp="1" noChangeArrowheads="1"/>
          </p:cNvSpPr>
          <p:nvPr>
            <p:ph type="body"/>
          </p:nvPr>
        </p:nvSpPr>
        <p:spPr bwMode="auto">
          <a:xfrm>
            <a:off x="679450" y="4691063"/>
            <a:ext cx="5430838" cy="4435475"/>
          </a:xfrm>
          <a:noFill/>
        </p:spPr>
        <p:txBody>
          <a:bodyPr wrap="none" lIns="0" tIns="0" rIns="0" bIns="0" numCol="1" anchor="ctr" anchorCtr="0" compatLnSpc="1">
            <a:prstTxWarp prst="textNoShape">
              <a:avLst/>
            </a:prstTxWarp>
          </a:bodyPr>
          <a:lstStyle/>
          <a:p>
            <a:endParaRPr lang="tr-T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3414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txBox="1">
            <a:spLocks noGrp="1"/>
          </p:cNvSpPr>
          <p:nvPr/>
        </p:nvSpPr>
        <p:spPr>
          <a:xfrm>
            <a:off x="3849688" y="9378950"/>
            <a:ext cx="2946400" cy="493713"/>
          </a:xfrm>
          <a:prstGeom prst="rect">
            <a:avLst/>
          </a:prstGeom>
          <a:noFill/>
        </p:spPr>
        <p:txBody>
          <a:bodyPr anchor="b"/>
          <a:lstStyle/>
          <a:p>
            <a:pPr algn="r" eaLnBrk="0" hangingPunct="0">
              <a:defRPr/>
            </a:pPr>
            <a:fld id="{882381E5-17EF-4B8D-A04C-81F3C43A4723}" type="slidenum">
              <a:rPr lang="tr-TR" sz="1200">
                <a:cs typeface="+mn-cs"/>
              </a:rPr>
              <a:pPr algn="r" eaLnBrk="0" hangingPunct="0">
                <a:defRPr/>
              </a:pPr>
              <a:t>26</a:t>
            </a:fld>
            <a:endParaRPr lang="tr-TR" sz="1200">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headEnd/>
            <a:tailEnd/>
          </a:ln>
        </p:spPr>
      </p:sp>
      <p:sp>
        <p:nvSpPr>
          <p:cNvPr id="92162" name="Rectangle 3"/>
          <p:cNvSpPr>
            <a:spLocks noGrp="1"/>
          </p:cNvSpPr>
          <p:nvPr>
            <p:ph type="body" idx="1"/>
          </p:nvPr>
        </p:nvSpPr>
        <p:spPr bwMode="auto">
          <a:xfrm>
            <a:off x="681038" y="4691063"/>
            <a:ext cx="5437187" cy="4443412"/>
          </a:xfrm>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6387" name="2 Not Yer Tutucusu"/>
          <p:cNvSpPr>
            <a:spLocks noGrp="1"/>
          </p:cNvSpPr>
          <p:nvPr>
            <p:ph type="body" idx="1"/>
          </p:nvPr>
        </p:nvSpPr>
        <p:spPr>
          <a:noFill/>
          <a:ln/>
        </p:spPr>
        <p:txBody>
          <a:bodyPr/>
          <a:lstStyle/>
          <a:p>
            <a:pPr eaLnBrk="1" hangingPunct="1">
              <a:spcBef>
                <a:spcPct val="0"/>
              </a:spcBef>
            </a:pPr>
            <a:endParaRPr lang="tr-TR" smtClean="0"/>
          </a:p>
        </p:txBody>
      </p:sp>
      <p:sp>
        <p:nvSpPr>
          <p:cNvPr id="16388" name="3 Slayt Numarası Yer Tutucusu"/>
          <p:cNvSpPr>
            <a:spLocks noGrp="1"/>
          </p:cNvSpPr>
          <p:nvPr>
            <p:ph type="sldNum" sz="quarter" idx="5"/>
          </p:nvPr>
        </p:nvSpPr>
        <p:spPr>
          <a:noFill/>
        </p:spPr>
        <p:txBody>
          <a:bodyPr/>
          <a:lstStyle/>
          <a:p>
            <a:fld id="{431BBBFC-B425-48BA-9C23-D833432FE24A}" type="slidenum">
              <a:rPr lang="tr-TR" smtClean="0"/>
              <a:pPr/>
              <a:t>33</a:t>
            </a:fld>
            <a:endParaRPr lang="tr-T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A22962AE-AE88-4572-A85A-752D14493945}"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2C6C0903-3A72-4D5F-91B3-ABEF5E19242F}" type="slidenum">
              <a:rPr lang="tr-TR"/>
              <a:pPr>
                <a:defRPr/>
              </a:pPr>
              <a:t>‹#›</a:t>
            </a:fld>
            <a:endParaRPr lang="tr-TR"/>
          </a:p>
        </p:txBody>
      </p:sp>
    </p:spTree>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5A0E0358-E48E-48C9-AC99-BD4698D4636C}"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37122C0D-75E6-4D92-A0CF-DED48EA66342}" type="slidenum">
              <a:rPr lang="tr-TR"/>
              <a:pPr>
                <a:defRPr/>
              </a:pPr>
              <a:t>‹#›</a:t>
            </a:fld>
            <a:endParaRPr lang="tr-TR"/>
          </a:p>
        </p:txBody>
      </p:sp>
    </p:spTree>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562494C0-24A2-43F3-8C96-4A7393BF7D32}"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0EEA4BD0-8730-41F5-AA5B-A56A874A14C6}" type="slidenum">
              <a:rPr lang="tr-TR"/>
              <a:pPr>
                <a:defRPr/>
              </a:pPr>
              <a:t>‹#›</a:t>
            </a:fld>
            <a:endParaRPr lang="tr-TR"/>
          </a:p>
        </p:txBody>
      </p:sp>
    </p:spTree>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fld id="{A01BCA36-1429-4D92-9A03-6358C35FF4A6}" type="datetime1">
              <a:rPr lang="tr-TR"/>
              <a:pPr>
                <a:defRPr/>
              </a:pPr>
              <a:t>19.02.2010</a:t>
            </a:fld>
            <a:endParaRPr lang="tr-TR" dirty="0"/>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7" name="Rectangle 6"/>
          <p:cNvSpPr>
            <a:spLocks noGrp="1" noChangeArrowheads="1"/>
          </p:cNvSpPr>
          <p:nvPr>
            <p:ph type="sldNum" sz="quarter" idx="12"/>
          </p:nvPr>
        </p:nvSpPr>
        <p:spPr>
          <a:ln/>
        </p:spPr>
        <p:txBody>
          <a:bodyPr/>
          <a:lstStyle>
            <a:lvl1pPr>
              <a:defRPr/>
            </a:lvl1pPr>
          </a:lstStyle>
          <a:p>
            <a:pPr>
              <a:defRPr/>
            </a:pPr>
            <a:fld id="{20090C7B-E021-421B-B3AD-34B6EA525A66}" type="slidenum">
              <a:rPr lang="tr-TR"/>
              <a:pPr>
                <a:defRPr/>
              </a:pPr>
              <a:t>‹#›</a:t>
            </a:fld>
            <a:endParaRPr lang="tr-TR"/>
          </a:p>
        </p:txBody>
      </p:sp>
    </p:spTree>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a:p>
        </p:txBody>
      </p:sp>
      <p:sp>
        <p:nvSpPr>
          <p:cNvPr id="4" name="Rectangle 4"/>
          <p:cNvSpPr>
            <a:spLocks noGrp="1" noChangeArrowheads="1"/>
          </p:cNvSpPr>
          <p:nvPr>
            <p:ph type="dt" sz="half" idx="10"/>
          </p:nvPr>
        </p:nvSpPr>
        <p:spPr>
          <a:ln/>
        </p:spPr>
        <p:txBody>
          <a:bodyPr/>
          <a:lstStyle>
            <a:lvl1pPr>
              <a:defRPr/>
            </a:lvl1pPr>
          </a:lstStyle>
          <a:p>
            <a:pPr>
              <a:defRPr/>
            </a:pPr>
            <a:fld id="{431712B5-FAA6-4F24-ADD0-505D371655D8}"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78AAC39F-F5D2-49F7-8A61-7E8707CB9C23}" type="slidenum">
              <a:rPr lang="tr-TR"/>
              <a:pPr>
                <a:defRPr/>
              </a:pPr>
              <a:t>‹#›</a:t>
            </a:fld>
            <a:endParaRPr lang="tr-TR"/>
          </a:p>
        </p:txBody>
      </p:sp>
    </p:spTree>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enu_contet">
    <p:spTree>
      <p:nvGrpSpPr>
        <p:cNvPr id="1" name=""/>
        <p:cNvGrpSpPr/>
        <p:nvPr/>
      </p:nvGrpSpPr>
      <p:grpSpPr>
        <a:xfrm>
          <a:off x="0" y="0"/>
          <a:ext cx="0" cy="0"/>
          <a:chOff x="0" y="0"/>
          <a:chExt cx="0" cy="0"/>
        </a:xfrm>
      </p:grpSpPr>
      <p:pic>
        <p:nvPicPr>
          <p:cNvPr id="5" name="Picture 6" descr="Kopya logo gif"/>
          <p:cNvPicPr>
            <a:picLocks noChangeAspect="1" noChangeArrowheads="1"/>
          </p:cNvPicPr>
          <p:nvPr userDrawn="1"/>
        </p:nvPicPr>
        <p:blipFill>
          <a:blip r:embed="rId3" cstate="print"/>
          <a:srcRect/>
          <a:stretch>
            <a:fillRect/>
          </a:stretch>
        </p:blipFill>
        <p:spPr bwMode="auto">
          <a:xfrm>
            <a:off x="8297863" y="6350"/>
            <a:ext cx="852487" cy="800100"/>
          </a:xfrm>
          <a:prstGeom prst="rect">
            <a:avLst/>
          </a:prstGeom>
          <a:noFill/>
          <a:ln w="9525">
            <a:noFill/>
            <a:miter lim="800000"/>
            <a:headEnd/>
            <a:tailEnd/>
          </a:ln>
        </p:spPr>
      </p:pic>
      <p:sp>
        <p:nvSpPr>
          <p:cNvPr id="6" name="AutoShape 7"/>
          <p:cNvSpPr>
            <a:spLocks noChangeArrowheads="1"/>
          </p:cNvSpPr>
          <p:nvPr/>
        </p:nvSpPr>
        <p:spPr bwMode="auto">
          <a:xfrm>
            <a:off x="304800" y="806450"/>
            <a:ext cx="8567738" cy="109538"/>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B050"/>
          </a:solidFill>
          <a:ln w="9525">
            <a:solidFill>
              <a:srgbClr val="00B050"/>
            </a:solidFill>
            <a:round/>
            <a:headEnd/>
            <a:tailEnd/>
          </a:ln>
        </p:spPr>
        <p:txBody>
          <a:bodyPr/>
          <a:lstStyle/>
          <a:p>
            <a:pPr>
              <a:defRPr/>
            </a:pPr>
            <a:endParaRPr lang="tr-TR" sz="2400">
              <a:latin typeface="Times New Roman" pitchFamily="18" charset="0"/>
              <a:cs typeface="+mn-cs"/>
            </a:endParaRPr>
          </a:p>
        </p:txBody>
      </p:sp>
      <p:sp>
        <p:nvSpPr>
          <p:cNvPr id="7" name="Line 8"/>
          <p:cNvSpPr>
            <a:spLocks noChangeShapeType="1"/>
          </p:cNvSpPr>
          <p:nvPr/>
        </p:nvSpPr>
        <p:spPr bwMode="auto">
          <a:xfrm flipV="1">
            <a:off x="609600" y="6407150"/>
            <a:ext cx="7924800" cy="0"/>
          </a:xfrm>
          <a:prstGeom prst="line">
            <a:avLst/>
          </a:prstGeom>
          <a:noFill/>
          <a:ln w="3175">
            <a:solidFill>
              <a:srgbClr val="00B050"/>
            </a:solidFill>
            <a:round/>
            <a:headEnd/>
            <a:tailEnd/>
          </a:ln>
          <a:effectLst/>
        </p:spPr>
        <p:txBody>
          <a:bodyPr/>
          <a:lstStyle/>
          <a:p>
            <a:pPr eaLnBrk="0" hangingPunct="0">
              <a:defRPr/>
            </a:pPr>
            <a:endParaRPr lang="tr-TR" sz="1200">
              <a:cs typeface="+mn-cs"/>
            </a:endParaRPr>
          </a:p>
        </p:txBody>
      </p:sp>
      <p:sp>
        <p:nvSpPr>
          <p:cNvPr id="2" name="Title 1"/>
          <p:cNvSpPr>
            <a:spLocks noGrp="1"/>
          </p:cNvSpPr>
          <p:nvPr>
            <p:ph type="title"/>
          </p:nvPr>
        </p:nvSpPr>
        <p:spPr/>
        <p:txBody>
          <a:body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a:t>
            </a:r>
            <a:r>
              <a:rPr lang="tr-TR" dirty="0" err="1" smtClean="0"/>
              <a:t>Master</a:t>
            </a:r>
            <a:r>
              <a:rPr lang="tr-TR" dirty="0" smtClean="0"/>
              <a:t> </a:t>
            </a:r>
            <a:r>
              <a:rPr lang="tr-TR" dirty="0" err="1" smtClean="0"/>
              <a:t>title</a:t>
            </a:r>
            <a:r>
              <a:rPr lang="tr-TR" dirty="0" smtClean="0"/>
              <a:t> </a:t>
            </a:r>
            <a:r>
              <a:rPr lang="tr-TR" dirty="0" err="1" smtClean="0"/>
              <a:t>style</a:t>
            </a:r>
            <a:endParaRPr lang="tr-TR" dirty="0"/>
          </a:p>
        </p:txBody>
      </p:sp>
      <p:sp>
        <p:nvSpPr>
          <p:cNvPr id="4" name="Content Placeholder 3"/>
          <p:cNvSpPr>
            <a:spLocks noGrp="1"/>
          </p:cNvSpPr>
          <p:nvPr>
            <p:ph sz="half" idx="2"/>
          </p:nvPr>
        </p:nvSpPr>
        <p:spPr>
          <a:xfrm>
            <a:off x="1727200" y="984250"/>
            <a:ext cx="7156450" cy="5334000"/>
          </a:xfrm>
        </p:spPr>
        <p:txBody>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tr-TR" dirty="0" err="1" smtClean="0"/>
              <a:t>Click</a:t>
            </a:r>
            <a:r>
              <a:rPr lang="tr-TR" dirty="0" smtClean="0"/>
              <a:t> </a:t>
            </a:r>
            <a:r>
              <a:rPr lang="tr-TR" dirty="0" err="1" smtClean="0"/>
              <a:t>to</a:t>
            </a:r>
            <a:r>
              <a:rPr lang="tr-TR" dirty="0" smtClean="0"/>
              <a:t> </a:t>
            </a:r>
            <a:r>
              <a:rPr lang="tr-TR" dirty="0" err="1" smtClean="0"/>
              <a:t>edit</a:t>
            </a:r>
            <a:r>
              <a:rPr lang="tr-TR" dirty="0" smtClean="0"/>
              <a:t> </a:t>
            </a:r>
            <a:r>
              <a:rPr lang="tr-TR" dirty="0" err="1" smtClean="0"/>
              <a:t>Master</a:t>
            </a:r>
            <a:r>
              <a:rPr lang="tr-TR" dirty="0" smtClean="0"/>
              <a:t> </a:t>
            </a:r>
            <a:r>
              <a:rPr lang="tr-TR" dirty="0" err="1" smtClean="0"/>
              <a:t>text</a:t>
            </a:r>
            <a:r>
              <a:rPr lang="tr-TR" dirty="0" smtClean="0"/>
              <a:t> </a:t>
            </a:r>
            <a:r>
              <a:rPr lang="tr-TR" dirty="0" err="1" smtClean="0"/>
              <a:t>styles</a:t>
            </a:r>
            <a:endParaRPr lang="tr-TR" dirty="0" smtClean="0"/>
          </a:p>
          <a:p>
            <a:pPr lvl="1"/>
            <a:r>
              <a:rPr lang="tr-TR" dirty="0" err="1" smtClean="0"/>
              <a:t>Second</a:t>
            </a:r>
            <a:r>
              <a:rPr lang="tr-TR" dirty="0" smtClean="0"/>
              <a:t> </a:t>
            </a:r>
            <a:r>
              <a:rPr lang="tr-TR" dirty="0" err="1" smtClean="0"/>
              <a:t>level</a:t>
            </a:r>
            <a:endParaRPr lang="tr-TR" dirty="0" smtClean="0"/>
          </a:p>
          <a:p>
            <a:pPr lvl="2"/>
            <a:r>
              <a:rPr lang="tr-TR" dirty="0" err="1" smtClean="0"/>
              <a:t>Third</a:t>
            </a:r>
            <a:r>
              <a:rPr lang="tr-TR" dirty="0" smtClean="0"/>
              <a:t> </a:t>
            </a:r>
            <a:r>
              <a:rPr lang="tr-TR" dirty="0" err="1" smtClean="0"/>
              <a:t>level</a:t>
            </a:r>
            <a:endParaRPr lang="tr-TR" dirty="0" smtClean="0"/>
          </a:p>
          <a:p>
            <a:pPr lvl="3"/>
            <a:r>
              <a:rPr lang="tr-TR" dirty="0" err="1" smtClean="0"/>
              <a:t>Fourth</a:t>
            </a:r>
            <a:r>
              <a:rPr lang="tr-TR" dirty="0" smtClean="0"/>
              <a:t> </a:t>
            </a:r>
            <a:r>
              <a:rPr lang="tr-TR" dirty="0" err="1" smtClean="0"/>
              <a:t>level</a:t>
            </a:r>
            <a:endParaRPr lang="tr-TR" dirty="0" smtClean="0"/>
          </a:p>
          <a:p>
            <a:pPr lvl="4"/>
            <a:r>
              <a:rPr lang="tr-TR" dirty="0" err="1" smtClean="0"/>
              <a:t>Fifth</a:t>
            </a:r>
            <a:r>
              <a:rPr lang="tr-TR" dirty="0" smtClean="0"/>
              <a:t> </a:t>
            </a:r>
            <a:r>
              <a:rPr lang="tr-TR" dirty="0" err="1" smtClean="0"/>
              <a:t>level</a:t>
            </a:r>
            <a:endParaRPr lang="tr-TR" dirty="0"/>
          </a:p>
        </p:txBody>
      </p:sp>
      <p:sp>
        <p:nvSpPr>
          <p:cNvPr id="8" name="Rectangle 7"/>
          <p:cNvSpPr>
            <a:spLocks noGrp="1" noChangeArrowheads="1"/>
          </p:cNvSpPr>
          <p:nvPr>
            <p:ph type="dt" sz="half" idx="10"/>
          </p:nvPr>
        </p:nvSpPr>
        <p:spPr/>
        <p:txBody>
          <a:bodyPr/>
          <a:lstStyle>
            <a:lvl1pPr>
              <a:defRPr sz="1000"/>
            </a:lvl1pPr>
          </a:lstStyle>
          <a:p>
            <a:pPr>
              <a:defRPr/>
            </a:pPr>
            <a:fld id="{08DDB5D6-7380-4003-B52B-F811726A0EA8}" type="datetime1">
              <a:rPr lang="tr-TR"/>
              <a:pPr>
                <a:defRPr/>
              </a:pPr>
              <a:t>19.02.2010</a:t>
            </a:fld>
            <a:endParaRPr lang="tr-TR" dirty="0"/>
          </a:p>
        </p:txBody>
      </p:sp>
      <p:sp>
        <p:nvSpPr>
          <p:cNvPr id="9" name="Rectangle 8"/>
          <p:cNvSpPr>
            <a:spLocks noGrp="1" noChangeArrowheads="1"/>
          </p:cNvSpPr>
          <p:nvPr>
            <p:ph type="ftr" sz="quarter" idx="11"/>
          </p:nvPr>
        </p:nvSpPr>
        <p:spPr/>
        <p:txBody>
          <a:bodyPr/>
          <a:lstStyle>
            <a:lvl1pPr>
              <a:defRPr sz="1000"/>
            </a:lvl1pPr>
          </a:lstStyle>
          <a:p>
            <a:r>
              <a:rPr lang="tr-TR"/>
              <a:t>OSB Çevre zirvesi 19.02.2010Strateji Geliştirme Başkanlığı</a:t>
            </a:r>
          </a:p>
        </p:txBody>
      </p:sp>
      <p:sp>
        <p:nvSpPr>
          <p:cNvPr id="10" name="Rectangle 9"/>
          <p:cNvSpPr>
            <a:spLocks noGrp="1" noChangeArrowheads="1"/>
          </p:cNvSpPr>
          <p:nvPr>
            <p:ph type="sldNum" sz="quarter" idx="12"/>
          </p:nvPr>
        </p:nvSpPr>
        <p:spPr/>
        <p:txBody>
          <a:bodyPr/>
          <a:lstStyle>
            <a:lvl1pPr>
              <a:defRPr sz="1000"/>
            </a:lvl1pPr>
          </a:lstStyle>
          <a:p>
            <a:pPr>
              <a:defRPr/>
            </a:pPr>
            <a:fld id="{1F997792-DFFF-4855-8E57-9318C9DF2FD1}"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fld id="{6F6B0AAE-FDBF-44AE-B2BB-12176678CFA7}"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23A06A91-7D05-4007-B118-FFCE294869F0}"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fld id="{A993E13A-9EBE-4065-9AF7-6CE49D751389}"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AF3A6049-4B8A-478D-B332-7DF9795B2C1F}"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fld id="{BD037C56-7B3A-40A0-AE70-2C4AC5C8C340}"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04E094FD-D121-43AD-B08F-05B91EE5F3B1}"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fld id="{D4A6D6C6-E7C1-405C-A0DD-B0DEEBA582B1}" type="datetime1">
              <a:rPr lang="tr-TR"/>
              <a:pPr/>
              <a:t>19.02.2010</a:t>
            </a:fld>
            <a:r>
              <a:rPr lang="tr-TR"/>
              <a:t>20.10.2008</a:t>
            </a:r>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7" name="Rectangle 6"/>
          <p:cNvSpPr>
            <a:spLocks noGrp="1" noChangeArrowheads="1"/>
          </p:cNvSpPr>
          <p:nvPr>
            <p:ph type="sldNum" sz="quarter" idx="12"/>
          </p:nvPr>
        </p:nvSpPr>
        <p:spPr>
          <a:ln/>
        </p:spPr>
        <p:txBody>
          <a:bodyPr/>
          <a:lstStyle>
            <a:lvl1pPr>
              <a:defRPr/>
            </a:lvl1pPr>
          </a:lstStyle>
          <a:p>
            <a:pPr>
              <a:defRPr/>
            </a:pPr>
            <a:fld id="{FD27DA6A-C020-4077-A3F6-B358A7DE5E3F}"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fld id="{F6528514-F3F5-4B70-9A0D-41C068EA4815}" type="datetime1">
              <a:rPr lang="tr-TR"/>
              <a:pPr/>
              <a:t>19.02.2010</a:t>
            </a:fld>
            <a:r>
              <a:rPr lang="tr-TR"/>
              <a:t>20.10.2008</a:t>
            </a:r>
          </a:p>
        </p:txBody>
      </p:sp>
      <p:sp>
        <p:nvSpPr>
          <p:cNvPr id="8"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9" name="Rectangle 6"/>
          <p:cNvSpPr>
            <a:spLocks noGrp="1" noChangeArrowheads="1"/>
          </p:cNvSpPr>
          <p:nvPr>
            <p:ph type="sldNum" sz="quarter" idx="12"/>
          </p:nvPr>
        </p:nvSpPr>
        <p:spPr>
          <a:ln/>
        </p:spPr>
        <p:txBody>
          <a:bodyPr/>
          <a:lstStyle>
            <a:lvl1pPr>
              <a:defRPr/>
            </a:lvl1pPr>
          </a:lstStyle>
          <a:p>
            <a:pPr>
              <a:defRPr/>
            </a:pPr>
            <a:fld id="{529F6DCB-D4F6-409E-BA3B-C67C87E8F8DD}"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fld id="{07EA9BC8-FDF9-4FCA-9B9C-58624CAEF69A}"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72601599-44EB-4587-81EC-4BC33A7B519B}" type="slidenum">
              <a:rPr lang="tr-TR"/>
              <a:pPr>
                <a:defRPr/>
              </a:pPr>
              <a:t>‹#›</a:t>
            </a:fld>
            <a:endParaRPr lang="tr-TR"/>
          </a:p>
        </p:txBody>
      </p:sp>
    </p:spTree>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fld id="{7F1A7508-B8E4-40B8-B4E2-CDF8E72F7890}" type="datetime1">
              <a:rPr lang="tr-TR"/>
              <a:pPr/>
              <a:t>19.02.2010</a:t>
            </a:fld>
            <a:r>
              <a:rPr lang="tr-TR"/>
              <a:t>20.10.2008</a:t>
            </a:r>
          </a:p>
        </p:txBody>
      </p:sp>
      <p:sp>
        <p:nvSpPr>
          <p:cNvPr id="4"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5" name="Rectangle 6"/>
          <p:cNvSpPr>
            <a:spLocks noGrp="1" noChangeArrowheads="1"/>
          </p:cNvSpPr>
          <p:nvPr>
            <p:ph type="sldNum" sz="quarter" idx="12"/>
          </p:nvPr>
        </p:nvSpPr>
        <p:spPr>
          <a:ln/>
        </p:spPr>
        <p:txBody>
          <a:bodyPr/>
          <a:lstStyle>
            <a:lvl1pPr>
              <a:defRPr/>
            </a:lvl1pPr>
          </a:lstStyle>
          <a:p>
            <a:pPr>
              <a:defRPr/>
            </a:pPr>
            <a:fld id="{FAB4ED85-0CB0-493A-A19C-27DCD0FA89F1}"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E298ECAF-AA32-47B7-A317-58CFE20EBD17}" type="datetime1">
              <a:rPr lang="tr-TR"/>
              <a:pPr/>
              <a:t>19.02.2010</a:t>
            </a:fld>
            <a:r>
              <a:rPr lang="tr-TR"/>
              <a:t>20.10.2008</a:t>
            </a:r>
          </a:p>
        </p:txBody>
      </p:sp>
      <p:sp>
        <p:nvSpPr>
          <p:cNvPr id="3"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4" name="Rectangle 6"/>
          <p:cNvSpPr>
            <a:spLocks noGrp="1" noChangeArrowheads="1"/>
          </p:cNvSpPr>
          <p:nvPr>
            <p:ph type="sldNum" sz="quarter" idx="12"/>
          </p:nvPr>
        </p:nvSpPr>
        <p:spPr>
          <a:ln/>
        </p:spPr>
        <p:txBody>
          <a:bodyPr/>
          <a:lstStyle>
            <a:lvl1pPr>
              <a:defRPr/>
            </a:lvl1pPr>
          </a:lstStyle>
          <a:p>
            <a:pPr>
              <a:defRPr/>
            </a:pPr>
            <a:fld id="{873F54BE-FE6B-4C35-9A87-D962089B64BF}"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fld id="{C455137C-D5D8-4369-8CA4-2834796470BB}" type="datetime1">
              <a:rPr lang="tr-TR"/>
              <a:pPr/>
              <a:t>19.02.2010</a:t>
            </a:fld>
            <a:r>
              <a:rPr lang="tr-TR"/>
              <a:t>20.10.2008</a:t>
            </a:r>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7" name="Rectangle 6"/>
          <p:cNvSpPr>
            <a:spLocks noGrp="1" noChangeArrowheads="1"/>
          </p:cNvSpPr>
          <p:nvPr>
            <p:ph type="sldNum" sz="quarter" idx="12"/>
          </p:nvPr>
        </p:nvSpPr>
        <p:spPr>
          <a:ln/>
        </p:spPr>
        <p:txBody>
          <a:bodyPr/>
          <a:lstStyle>
            <a:lvl1pPr>
              <a:defRPr/>
            </a:lvl1pPr>
          </a:lstStyle>
          <a:p>
            <a:pPr>
              <a:defRPr/>
            </a:pPr>
            <a:fld id="{4A452E1A-0DA8-462D-BE02-458672B6D88A}"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fld id="{D54D3E29-C5A6-45B0-85B4-DFCC7E26490D}" type="datetime1">
              <a:rPr lang="tr-TR"/>
              <a:pPr/>
              <a:t>19.02.2010</a:t>
            </a:fld>
            <a:r>
              <a:rPr lang="tr-TR"/>
              <a:t>20.10.2008</a:t>
            </a:r>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7" name="Rectangle 6"/>
          <p:cNvSpPr>
            <a:spLocks noGrp="1" noChangeArrowheads="1"/>
          </p:cNvSpPr>
          <p:nvPr>
            <p:ph type="sldNum" sz="quarter" idx="12"/>
          </p:nvPr>
        </p:nvSpPr>
        <p:spPr>
          <a:ln/>
        </p:spPr>
        <p:txBody>
          <a:bodyPr/>
          <a:lstStyle>
            <a:lvl1pPr>
              <a:defRPr/>
            </a:lvl1pPr>
          </a:lstStyle>
          <a:p>
            <a:pPr>
              <a:defRPr/>
            </a:pPr>
            <a:fld id="{0C3D1E13-C235-4F05-99E6-17211AEB81D0}"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fld id="{47AA365F-4CA4-481E-8DBF-A6460739BAD8}"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C60CD034-00F6-4AC8-B06A-96829EE67E27}"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fld id="{0FDE1D0E-91C0-43E3-AFBD-D07C68790FC1}"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B592780F-3C8C-4BC1-BAA5-3696D1875183}"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fld id="{D2D68469-E5E8-4095-A1AC-D978382CE6EF}" type="datetime1">
              <a:rPr lang="tr-TR"/>
              <a:pPr/>
              <a:t>19.02.2010</a:t>
            </a:fld>
            <a:r>
              <a:rPr lang="tr-TR"/>
              <a:t>20.10.2008</a:t>
            </a:r>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7" name="Rectangle 6"/>
          <p:cNvSpPr>
            <a:spLocks noGrp="1" noChangeArrowheads="1"/>
          </p:cNvSpPr>
          <p:nvPr>
            <p:ph type="sldNum" sz="quarter" idx="12"/>
          </p:nvPr>
        </p:nvSpPr>
        <p:spPr>
          <a:ln/>
        </p:spPr>
        <p:txBody>
          <a:bodyPr/>
          <a:lstStyle>
            <a:lvl1pPr>
              <a:defRPr/>
            </a:lvl1pPr>
          </a:lstStyle>
          <a:p>
            <a:pPr>
              <a:defRPr/>
            </a:pPr>
            <a:fld id="{6E95BC85-3616-4D67-AC1C-9857592FA7DB}"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a:p>
        </p:txBody>
      </p:sp>
      <p:sp>
        <p:nvSpPr>
          <p:cNvPr id="4" name="Rectangle 4"/>
          <p:cNvSpPr>
            <a:spLocks noGrp="1" noChangeArrowheads="1"/>
          </p:cNvSpPr>
          <p:nvPr>
            <p:ph type="dt" sz="half" idx="10"/>
          </p:nvPr>
        </p:nvSpPr>
        <p:spPr>
          <a:ln/>
        </p:spPr>
        <p:txBody>
          <a:bodyPr/>
          <a:lstStyle>
            <a:lvl1pPr>
              <a:defRPr/>
            </a:lvl1pPr>
          </a:lstStyle>
          <a:p>
            <a:fld id="{411D2CFC-0C01-4674-B8A1-E47465FDDADB}" type="datetime1">
              <a:rPr lang="tr-TR"/>
              <a:pPr/>
              <a:t>19.02.2010</a:t>
            </a:fld>
            <a:r>
              <a:rPr lang="tr-TR"/>
              <a:t>20.10.2008</a:t>
            </a:r>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a:t>
            </a:r>
          </a:p>
        </p:txBody>
      </p:sp>
      <p:sp>
        <p:nvSpPr>
          <p:cNvPr id="6" name="Rectangle 6"/>
          <p:cNvSpPr>
            <a:spLocks noGrp="1" noChangeArrowheads="1"/>
          </p:cNvSpPr>
          <p:nvPr>
            <p:ph type="sldNum" sz="quarter" idx="12"/>
          </p:nvPr>
        </p:nvSpPr>
        <p:spPr>
          <a:ln/>
        </p:spPr>
        <p:txBody>
          <a:bodyPr/>
          <a:lstStyle>
            <a:lvl1pPr>
              <a:defRPr/>
            </a:lvl1pPr>
          </a:lstStyle>
          <a:p>
            <a:pPr>
              <a:defRPr/>
            </a:pPr>
            <a:fld id="{0F6DC8BE-DB0A-4C2E-A6EC-C86857AFDE6A}"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fld id="{51D04262-9BEA-40EE-87C9-6374EF1358BF}" type="datetime1">
              <a:rPr lang="tr-TR"/>
              <a:pPr>
                <a:defRPr/>
              </a:pPr>
              <a:t>19.02.2010</a:t>
            </a:fld>
            <a:endParaRPr lang="tr-TR" dirty="0"/>
          </a:p>
        </p:txBody>
      </p:sp>
      <p:sp>
        <p:nvSpPr>
          <p:cNvPr id="5"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6" name="Rectangle 6"/>
          <p:cNvSpPr>
            <a:spLocks noGrp="1" noChangeArrowheads="1"/>
          </p:cNvSpPr>
          <p:nvPr>
            <p:ph type="sldNum" sz="quarter" idx="12"/>
          </p:nvPr>
        </p:nvSpPr>
        <p:spPr>
          <a:ln/>
        </p:spPr>
        <p:txBody>
          <a:bodyPr/>
          <a:lstStyle>
            <a:lvl1pPr>
              <a:defRPr/>
            </a:lvl1pPr>
          </a:lstStyle>
          <a:p>
            <a:pPr>
              <a:defRPr/>
            </a:pPr>
            <a:fld id="{95067525-94A3-4BC3-ACFF-DBCB76FC1E72}" type="slidenum">
              <a:rPr lang="tr-TR"/>
              <a:pPr>
                <a:defRPr/>
              </a:pPr>
              <a:t>‹#›</a:t>
            </a:fld>
            <a:endParaRPr lang="tr-TR"/>
          </a:p>
        </p:txBody>
      </p:sp>
    </p:spTree>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fld id="{67A72AAE-C5B6-4E01-8AFA-6E82DEDE6E86}" type="datetime1">
              <a:rPr lang="tr-TR"/>
              <a:pPr>
                <a:defRPr/>
              </a:pPr>
              <a:t>19.02.2010</a:t>
            </a:fld>
            <a:endParaRPr lang="tr-TR" dirty="0"/>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7" name="Rectangle 6"/>
          <p:cNvSpPr>
            <a:spLocks noGrp="1" noChangeArrowheads="1"/>
          </p:cNvSpPr>
          <p:nvPr>
            <p:ph type="sldNum" sz="quarter" idx="12"/>
          </p:nvPr>
        </p:nvSpPr>
        <p:spPr>
          <a:ln/>
        </p:spPr>
        <p:txBody>
          <a:bodyPr/>
          <a:lstStyle>
            <a:lvl1pPr>
              <a:defRPr/>
            </a:lvl1pPr>
          </a:lstStyle>
          <a:p>
            <a:pPr>
              <a:defRPr/>
            </a:pPr>
            <a:fld id="{B250E1E4-840D-490F-A162-F46E91F16675}" type="slidenum">
              <a:rPr lang="tr-TR"/>
              <a:pPr>
                <a:defRPr/>
              </a:pPr>
              <a:t>‹#›</a:t>
            </a:fld>
            <a:endParaRPr lang="tr-TR"/>
          </a:p>
        </p:txBody>
      </p:sp>
    </p:spTree>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fld id="{69EE9B67-C5D7-4C8A-9057-D1670434240C}" type="datetime1">
              <a:rPr lang="tr-TR"/>
              <a:pPr>
                <a:defRPr/>
              </a:pPr>
              <a:t>19.02.2010</a:t>
            </a:fld>
            <a:endParaRPr lang="tr-TR" dirty="0"/>
          </a:p>
        </p:txBody>
      </p:sp>
      <p:sp>
        <p:nvSpPr>
          <p:cNvPr id="8"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9" name="Rectangle 6"/>
          <p:cNvSpPr>
            <a:spLocks noGrp="1" noChangeArrowheads="1"/>
          </p:cNvSpPr>
          <p:nvPr>
            <p:ph type="sldNum" sz="quarter" idx="12"/>
          </p:nvPr>
        </p:nvSpPr>
        <p:spPr>
          <a:ln/>
        </p:spPr>
        <p:txBody>
          <a:bodyPr/>
          <a:lstStyle>
            <a:lvl1pPr>
              <a:defRPr/>
            </a:lvl1pPr>
          </a:lstStyle>
          <a:p>
            <a:pPr>
              <a:defRPr/>
            </a:pPr>
            <a:fld id="{C975FD3E-EAB7-4D3C-9DE6-4EA28824EA2D}" type="slidenum">
              <a:rPr lang="tr-TR"/>
              <a:pPr>
                <a:defRPr/>
              </a:pPr>
              <a:t>‹#›</a:t>
            </a:fld>
            <a:endParaRPr lang="tr-TR"/>
          </a:p>
        </p:txBody>
      </p:sp>
    </p:spTree>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fld id="{337FEF6A-A316-4960-ABDE-F4096639B05F}" type="datetime1">
              <a:rPr lang="tr-TR"/>
              <a:pPr>
                <a:defRPr/>
              </a:pPr>
              <a:t>19.02.2010</a:t>
            </a:fld>
            <a:endParaRPr lang="tr-TR" dirty="0"/>
          </a:p>
        </p:txBody>
      </p:sp>
      <p:sp>
        <p:nvSpPr>
          <p:cNvPr id="4"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5" name="Rectangle 6"/>
          <p:cNvSpPr>
            <a:spLocks noGrp="1" noChangeArrowheads="1"/>
          </p:cNvSpPr>
          <p:nvPr>
            <p:ph type="sldNum" sz="quarter" idx="12"/>
          </p:nvPr>
        </p:nvSpPr>
        <p:spPr>
          <a:ln/>
        </p:spPr>
        <p:txBody>
          <a:bodyPr/>
          <a:lstStyle>
            <a:lvl1pPr>
              <a:defRPr/>
            </a:lvl1pPr>
          </a:lstStyle>
          <a:p>
            <a:pPr>
              <a:defRPr/>
            </a:pPr>
            <a:fld id="{1ABA31A4-C647-4B87-835A-17A1019BE69C}" type="slidenum">
              <a:rPr lang="tr-TR"/>
              <a:pPr>
                <a:defRPr/>
              </a:pPr>
              <a:t>‹#›</a:t>
            </a:fld>
            <a:endParaRPr lang="tr-TR"/>
          </a:p>
        </p:txBody>
      </p:sp>
    </p:spTree>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364733-D1ED-4AD7-ACD5-3249F58BC4F8}" type="datetime1">
              <a:rPr lang="tr-TR"/>
              <a:pPr>
                <a:defRPr/>
              </a:pPr>
              <a:t>19.02.2010</a:t>
            </a:fld>
            <a:endParaRPr lang="tr-TR" dirty="0"/>
          </a:p>
        </p:txBody>
      </p:sp>
      <p:sp>
        <p:nvSpPr>
          <p:cNvPr id="3"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4" name="Rectangle 6"/>
          <p:cNvSpPr>
            <a:spLocks noGrp="1" noChangeArrowheads="1"/>
          </p:cNvSpPr>
          <p:nvPr>
            <p:ph type="sldNum" sz="quarter" idx="12"/>
          </p:nvPr>
        </p:nvSpPr>
        <p:spPr>
          <a:ln/>
        </p:spPr>
        <p:txBody>
          <a:bodyPr/>
          <a:lstStyle>
            <a:lvl1pPr>
              <a:defRPr/>
            </a:lvl1pPr>
          </a:lstStyle>
          <a:p>
            <a:pPr>
              <a:defRPr/>
            </a:pPr>
            <a:fld id="{39823445-E037-419C-8892-B6DA59BE7EAC}" type="slidenum">
              <a:rPr lang="tr-TR"/>
              <a:pPr>
                <a:defRPr/>
              </a:pPr>
              <a:t>‹#›</a:t>
            </a:fld>
            <a:endParaRPr lang="tr-TR"/>
          </a:p>
        </p:txBody>
      </p:sp>
    </p:spTree>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fld id="{49FAE8E6-57D2-4C9F-A478-5DA2135527B6}" type="datetime1">
              <a:rPr lang="tr-TR"/>
              <a:pPr>
                <a:defRPr/>
              </a:pPr>
              <a:t>19.02.2010</a:t>
            </a:fld>
            <a:endParaRPr lang="tr-TR" dirty="0"/>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7" name="Rectangle 6"/>
          <p:cNvSpPr>
            <a:spLocks noGrp="1" noChangeArrowheads="1"/>
          </p:cNvSpPr>
          <p:nvPr>
            <p:ph type="sldNum" sz="quarter" idx="12"/>
          </p:nvPr>
        </p:nvSpPr>
        <p:spPr>
          <a:ln/>
        </p:spPr>
        <p:txBody>
          <a:bodyPr/>
          <a:lstStyle>
            <a:lvl1pPr>
              <a:defRPr/>
            </a:lvl1pPr>
          </a:lstStyle>
          <a:p>
            <a:pPr>
              <a:defRPr/>
            </a:pPr>
            <a:fld id="{9DF8AA67-7426-4AEB-BFA9-F9ABF9D7DA30}" type="slidenum">
              <a:rPr lang="tr-TR"/>
              <a:pPr>
                <a:defRPr/>
              </a:pPr>
              <a:t>‹#›</a:t>
            </a:fld>
            <a:endParaRPr lang="tr-TR"/>
          </a:p>
        </p:txBody>
      </p:sp>
    </p:spTree>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fld id="{ECA91E5D-1A04-41B8-A2D8-5E4FE97EA09F}" type="datetime1">
              <a:rPr lang="tr-TR"/>
              <a:pPr>
                <a:defRPr/>
              </a:pPr>
              <a:t>19.02.2010</a:t>
            </a:fld>
            <a:endParaRPr lang="tr-TR" dirty="0"/>
          </a:p>
        </p:txBody>
      </p:sp>
      <p:sp>
        <p:nvSpPr>
          <p:cNvPr id="6" name="Rectangle 5"/>
          <p:cNvSpPr>
            <a:spLocks noGrp="1" noChangeArrowheads="1"/>
          </p:cNvSpPr>
          <p:nvPr>
            <p:ph type="ftr" sz="quarter" idx="11"/>
          </p:nvPr>
        </p:nvSpPr>
        <p:spPr>
          <a:ln/>
        </p:spPr>
        <p:txBody>
          <a:bodyPr/>
          <a:lstStyle>
            <a:lvl1pPr>
              <a:defRPr/>
            </a:lvl1pPr>
          </a:lstStyle>
          <a:p>
            <a:r>
              <a:rPr lang="tr-TR"/>
              <a:t>OSB Çevre zirvesi 19.02.2010Strateji Geliştirme Başkanlığı</a:t>
            </a:r>
          </a:p>
        </p:txBody>
      </p:sp>
      <p:sp>
        <p:nvSpPr>
          <p:cNvPr id="7" name="Rectangle 6"/>
          <p:cNvSpPr>
            <a:spLocks noGrp="1" noChangeArrowheads="1"/>
          </p:cNvSpPr>
          <p:nvPr>
            <p:ph type="sldNum" sz="quarter" idx="12"/>
          </p:nvPr>
        </p:nvSpPr>
        <p:spPr>
          <a:ln/>
        </p:spPr>
        <p:txBody>
          <a:bodyPr/>
          <a:lstStyle>
            <a:lvl1pPr>
              <a:defRPr/>
            </a:lvl1pPr>
          </a:lstStyle>
          <a:p>
            <a:pPr>
              <a:defRPr/>
            </a:pPr>
            <a:fld id="{A872B9E6-BE52-41E0-94A7-1F8EF006FA2B}" type="slidenum">
              <a:rPr lang="tr-TR"/>
              <a:pPr>
                <a:defRPr/>
              </a:pPr>
              <a:t>‹#›</a:t>
            </a:fld>
            <a:endParaRPr lang="tr-TR"/>
          </a:p>
        </p:txBody>
      </p:sp>
    </p:spTree>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a:latin typeface="Arial" charset="0"/>
              </a:defRPr>
            </a:lvl1pPr>
          </a:lstStyle>
          <a:p>
            <a:pPr>
              <a:defRPr/>
            </a:pPr>
            <a:fld id="{780C5872-A386-4271-A592-241D5321E5EF}" type="datetime1">
              <a:rPr lang="tr-TR"/>
              <a:pPr>
                <a:defRPr/>
              </a:pPr>
              <a:t>19.02.2010</a:t>
            </a:fld>
            <a:endParaRPr lang="tr-TR"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r>
              <a:rPr lang="tr-TR"/>
              <a:t>OSB Çevre zirvesi 19.02.2010Strateji Geliştirme Başkanlığı</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a:latin typeface="Arial" charset="0"/>
              </a:defRPr>
            </a:lvl1pPr>
          </a:lstStyle>
          <a:p>
            <a:pPr>
              <a:defRPr/>
            </a:pPr>
            <a:fld id="{65895E37-BBB4-4A63-B149-BD1771C41EF5}"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12" r:id="rId1"/>
    <p:sldLayoutId id="2147483711" r:id="rId2"/>
    <p:sldLayoutId id="2147483710" r:id="rId3"/>
    <p:sldLayoutId id="2147483709" r:id="rId4"/>
    <p:sldLayoutId id="2147483708" r:id="rId5"/>
    <p:sldLayoutId id="2147483707" r:id="rId6"/>
    <p:sldLayoutId id="2147483706" r:id="rId7"/>
    <p:sldLayoutId id="2147483705" r:id="rId8"/>
    <p:sldLayoutId id="2147483704" r:id="rId9"/>
    <p:sldLayoutId id="2147483703" r:id="rId10"/>
    <p:sldLayoutId id="2147483702" r:id="rId11"/>
    <p:sldLayoutId id="2147483701" r:id="rId12"/>
    <p:sldLayoutId id="2147483700" r:id="rId13"/>
    <p:sldLayoutId id="2147483726" r:id="rId14"/>
  </p:sldLayoutIdLst>
  <p:transition>
    <p:fade thruBlk="1"/>
  </p:transition>
  <p:timing>
    <p:tnLst>
      <p:par>
        <p:cTn id="1" dur="indefinite" restart="never" nodeType="tmRoot"/>
      </p:par>
    </p:tnLst>
  </p:timing>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638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fld id="{6B83EC92-3551-411B-8D68-4277D73855BC}" type="datetime1">
              <a:rPr lang="tr-TR"/>
              <a:pPr/>
              <a:t>19.02.2010</a:t>
            </a:fld>
            <a:r>
              <a:rPr lang="tr-TR"/>
              <a:t>20.10.2008</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r>
              <a:rPr lang="tr-TR"/>
              <a:t>OSB Çevre zirvesi 19.02.2010</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a:latin typeface="Arial" charset="0"/>
              </a:defRPr>
            </a:lvl1pPr>
          </a:lstStyle>
          <a:p>
            <a:pPr>
              <a:defRPr/>
            </a:pPr>
            <a:fld id="{7DD32FCD-D207-4A94-940D-4FECF78A90F9}"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25" r:id="rId1"/>
    <p:sldLayoutId id="2147483724" r:id="rId2"/>
    <p:sldLayoutId id="2147483723" r:id="rId3"/>
    <p:sldLayoutId id="2147483722" r:id="rId4"/>
    <p:sldLayoutId id="2147483721" r:id="rId5"/>
    <p:sldLayoutId id="2147483720" r:id="rId6"/>
    <p:sldLayoutId id="2147483719" r:id="rId7"/>
    <p:sldLayoutId id="2147483718" r:id="rId8"/>
    <p:sldLayoutId id="2147483717" r:id="rId9"/>
    <p:sldLayoutId id="2147483716" r:id="rId10"/>
    <p:sldLayoutId id="2147483715" r:id="rId11"/>
    <p:sldLayoutId id="2147483714" r:id="rId12"/>
    <p:sldLayoutId id="2147483713"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eur-lex.europa.eu/Notice.do?val=185439:cs&amp;lang=en&amp;list=447073:cs,185439:cs,172911:cs,&amp;pos=2&amp;page=1&amp;nbl=3&amp;pgs=10&amp;hwords="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emf"/><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4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5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170" name="1 Başlık"/>
          <p:cNvSpPr>
            <a:spLocks noGrp="1"/>
          </p:cNvSpPr>
          <p:nvPr>
            <p:ph type="ctrTitle"/>
          </p:nvPr>
        </p:nvSpPr>
        <p:spPr>
          <a:xfrm>
            <a:off x="685800" y="1825625"/>
            <a:ext cx="7772400" cy="1470025"/>
          </a:xfrm>
        </p:spPr>
        <p:txBody>
          <a:bodyPr/>
          <a:lstStyle/>
          <a:p>
            <a:pPr eaLnBrk="1" hangingPunct="1">
              <a:defRPr/>
            </a:pPr>
            <a:r>
              <a:rPr lang="tr-TR" sz="2800" b="1" dirty="0" smtClean="0">
                <a:solidFill>
                  <a:schemeClr val="accent6">
                    <a:lumMod val="75000"/>
                  </a:schemeClr>
                </a:solidFill>
                <a:effectLst>
                  <a:outerShdw blurRad="38100" dist="38100" dir="2700000" algn="tl">
                    <a:srgbClr val="000000">
                      <a:alpha val="43137"/>
                    </a:srgbClr>
                  </a:outerShdw>
                </a:effectLst>
              </a:rPr>
              <a:t>T.C.</a:t>
            </a:r>
            <a:br>
              <a:rPr lang="tr-TR" sz="2800" b="1" dirty="0" smtClean="0">
                <a:solidFill>
                  <a:schemeClr val="accent6">
                    <a:lumMod val="75000"/>
                  </a:schemeClr>
                </a:solidFill>
                <a:effectLst>
                  <a:outerShdw blurRad="38100" dist="38100" dir="2700000" algn="tl">
                    <a:srgbClr val="000000">
                      <a:alpha val="43137"/>
                    </a:srgbClr>
                  </a:outerShdw>
                </a:effectLst>
              </a:rPr>
            </a:br>
            <a:r>
              <a:rPr lang="tr-TR" sz="2800" b="1" dirty="0" smtClean="0">
                <a:solidFill>
                  <a:schemeClr val="accent6">
                    <a:lumMod val="75000"/>
                  </a:schemeClr>
                </a:solidFill>
                <a:effectLst>
                  <a:outerShdw blurRad="38100" dist="38100" dir="2700000" algn="tl">
                    <a:srgbClr val="000000">
                      <a:alpha val="43137"/>
                    </a:srgbClr>
                  </a:outerShdw>
                </a:effectLst>
              </a:rPr>
              <a:t>Çevre ve Orman Bakanlığı</a:t>
            </a:r>
            <a:br>
              <a:rPr lang="tr-TR" sz="2800" b="1" dirty="0" smtClean="0">
                <a:solidFill>
                  <a:schemeClr val="accent6">
                    <a:lumMod val="75000"/>
                  </a:schemeClr>
                </a:solidFill>
                <a:effectLst>
                  <a:outerShdw blurRad="38100" dist="38100" dir="2700000" algn="tl">
                    <a:srgbClr val="000000">
                      <a:alpha val="43137"/>
                    </a:srgbClr>
                  </a:outerShdw>
                </a:effectLst>
              </a:rPr>
            </a:br>
            <a:r>
              <a:rPr lang="tr-TR" sz="2800" b="1" dirty="0" smtClean="0">
                <a:solidFill>
                  <a:schemeClr val="accent6">
                    <a:lumMod val="75000"/>
                  </a:schemeClr>
                </a:solidFill>
                <a:effectLst>
                  <a:outerShdw blurRad="38100" dist="38100" dir="2700000" algn="tl">
                    <a:srgbClr val="000000">
                      <a:alpha val="43137"/>
                    </a:srgbClr>
                  </a:outerShdw>
                </a:effectLst>
              </a:rPr>
              <a:t>Çevre Yönetimi Genel Müdürlüğü</a:t>
            </a:r>
          </a:p>
        </p:txBody>
      </p:sp>
      <p:sp>
        <p:nvSpPr>
          <p:cNvPr id="7171" name="2 Alt Başlık"/>
          <p:cNvSpPr>
            <a:spLocks noGrp="1"/>
          </p:cNvSpPr>
          <p:nvPr>
            <p:ph type="subTitle" idx="1"/>
          </p:nvPr>
        </p:nvSpPr>
        <p:spPr>
          <a:xfrm>
            <a:off x="1371600" y="3563938"/>
            <a:ext cx="6400800" cy="1752600"/>
          </a:xfrm>
        </p:spPr>
        <p:txBody>
          <a:bodyPr/>
          <a:lstStyle/>
          <a:p>
            <a:pPr eaLnBrk="1" hangingPunct="1"/>
            <a:r>
              <a:rPr lang="tr-TR" b="1" dirty="0" smtClean="0">
                <a:solidFill>
                  <a:schemeClr val="tx2"/>
                </a:solidFill>
                <a:effectLst>
                  <a:outerShdw blurRad="38100" dist="38100" dir="2700000" algn="tl">
                    <a:srgbClr val="C0C0C0"/>
                  </a:outerShdw>
                </a:effectLst>
              </a:rPr>
              <a:t>ÇEVRE VE SANAYİNİN  </a:t>
            </a:r>
          </a:p>
          <a:p>
            <a:pPr eaLnBrk="1" hangingPunct="1"/>
            <a:r>
              <a:rPr lang="tr-TR" b="1" dirty="0" smtClean="0">
                <a:solidFill>
                  <a:schemeClr val="tx2"/>
                </a:solidFill>
                <a:effectLst>
                  <a:outerShdw blurRad="38100" dist="38100" dir="2700000" algn="tl">
                    <a:srgbClr val="C0C0C0"/>
                  </a:outerShdw>
                </a:effectLst>
              </a:rPr>
              <a:t>GELECEĞİ</a:t>
            </a:r>
          </a:p>
        </p:txBody>
      </p:sp>
      <p:sp>
        <p:nvSpPr>
          <p:cNvPr id="2" name="1 Başlık"/>
          <p:cNvSpPr>
            <a:spLocks/>
          </p:cNvSpPr>
          <p:nvPr/>
        </p:nvSpPr>
        <p:spPr bwMode="auto">
          <a:xfrm>
            <a:off x="1676400" y="5767388"/>
            <a:ext cx="5791200" cy="585787"/>
          </a:xfrm>
          <a:prstGeom prst="rect">
            <a:avLst/>
          </a:prstGeom>
          <a:noFill/>
          <a:ln w="9525">
            <a:noFill/>
            <a:miter lim="800000"/>
            <a:headEnd/>
            <a:tailEnd/>
          </a:ln>
        </p:spPr>
        <p:txBody>
          <a:bodyPr anchor="ctr"/>
          <a:lstStyle/>
          <a:p>
            <a:pPr algn="ctr"/>
            <a:r>
              <a:rPr lang="tr-TR" sz="2000" b="1">
                <a:solidFill>
                  <a:srgbClr val="222268"/>
                </a:solidFill>
                <a:effectLst>
                  <a:outerShdw blurRad="38100" dist="38100" dir="2700000" algn="tl">
                    <a:srgbClr val="C0C0C0"/>
                  </a:outerShdw>
                </a:effectLst>
                <a:latin typeface="Arial" charset="0"/>
              </a:rPr>
              <a:t>Recep ŞAHİN</a:t>
            </a:r>
            <a:br>
              <a:rPr lang="tr-TR" sz="2000" b="1">
                <a:solidFill>
                  <a:srgbClr val="222268"/>
                </a:solidFill>
                <a:effectLst>
                  <a:outerShdw blurRad="38100" dist="38100" dir="2700000" algn="tl">
                    <a:srgbClr val="C0C0C0"/>
                  </a:outerShdw>
                </a:effectLst>
                <a:latin typeface="Arial" charset="0"/>
              </a:rPr>
            </a:br>
            <a:r>
              <a:rPr lang="tr-TR" sz="2000" b="1">
                <a:solidFill>
                  <a:srgbClr val="222268"/>
                </a:solidFill>
                <a:effectLst>
                  <a:outerShdw blurRad="38100" dist="38100" dir="2700000" algn="tl">
                    <a:srgbClr val="C0C0C0"/>
                  </a:outerShdw>
                </a:effectLst>
                <a:latin typeface="Arial" charset="0"/>
              </a:rPr>
              <a:t>Çevre Yönetimi Genel Müdür Yrd.</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34347304-7683-4847-861E-590C472F21B8}" type="slidenum">
              <a:rPr lang="tr-TR"/>
              <a:pPr>
                <a:defRPr/>
              </a:pPr>
              <a:t>10</a:t>
            </a:fld>
            <a:endParaRPr lang="tr-TR"/>
          </a:p>
        </p:txBody>
      </p:sp>
      <p:sp>
        <p:nvSpPr>
          <p:cNvPr id="40961" name="Slide Number Placeholder 6"/>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036A8EF-C8C9-44B1-BD62-B2E52365BAA5}" type="slidenum">
              <a:rPr lang="tr-TR" sz="1400">
                <a:latin typeface="Arial" charset="0"/>
              </a:rPr>
              <a:pPr algn="r"/>
              <a:t>10</a:t>
            </a:fld>
            <a:endParaRPr lang="tr-TR" sz="1400">
              <a:latin typeface="Arial" charset="0"/>
            </a:endParaRPr>
          </a:p>
        </p:txBody>
      </p:sp>
      <p:sp>
        <p:nvSpPr>
          <p:cNvPr id="43010" name="Rectangle 2"/>
          <p:cNvSpPr>
            <a:spLocks noGrp="1" noChangeArrowheads="1"/>
          </p:cNvSpPr>
          <p:nvPr>
            <p:ph type="title"/>
          </p:nvPr>
        </p:nvSpPr>
        <p:spPr>
          <a:xfrm>
            <a:off x="1905000" y="274638"/>
            <a:ext cx="6781800" cy="531812"/>
          </a:xfrm>
        </p:spPr>
        <p:txBody>
          <a:bodyPr/>
          <a:lstStyle/>
          <a:p>
            <a:r>
              <a:rPr lang="tr-TR" sz="3200" b="1" smtClean="0">
                <a:effectLst>
                  <a:outerShdw blurRad="38100" dist="38100" dir="2700000" algn="tl">
                    <a:srgbClr val="C0C0C0"/>
                  </a:outerShdw>
                </a:effectLst>
              </a:rPr>
              <a:t>TÜRKİYE’DEKİ ÇALIŞMALAR</a:t>
            </a:r>
          </a:p>
        </p:txBody>
      </p:sp>
      <p:sp>
        <p:nvSpPr>
          <p:cNvPr id="43011" name="Rectangle 3"/>
          <p:cNvSpPr>
            <a:spLocks noGrp="1" noChangeArrowheads="1"/>
          </p:cNvSpPr>
          <p:nvPr>
            <p:ph type="body" sz="half" idx="1"/>
          </p:nvPr>
        </p:nvSpPr>
        <p:spPr>
          <a:xfrm>
            <a:off x="1104900" y="1384300"/>
            <a:ext cx="7726363" cy="5029200"/>
          </a:xfrm>
        </p:spPr>
        <p:txBody>
          <a:bodyPr/>
          <a:lstStyle/>
          <a:p>
            <a:pPr>
              <a:lnSpc>
                <a:spcPct val="90000"/>
              </a:lnSpc>
              <a:buFontTx/>
              <a:buNone/>
            </a:pPr>
            <a:r>
              <a:rPr lang="tr-TR" sz="2800" b="1" smtClean="0">
                <a:solidFill>
                  <a:srgbClr val="0000FF"/>
                </a:solidFill>
                <a:effectLst>
                  <a:outerShdw blurRad="38100" dist="38100" dir="2700000" algn="tl">
                    <a:srgbClr val="C0C0C0"/>
                  </a:outerShdw>
                </a:effectLst>
              </a:rPr>
              <a:t>TÜRKÇEYE KAZANDIRILAN BREF’LER</a:t>
            </a:r>
          </a:p>
          <a:p>
            <a:pPr>
              <a:lnSpc>
                <a:spcPct val="90000"/>
              </a:lnSpc>
            </a:pPr>
            <a:endParaRPr lang="tr-TR" sz="2000" b="1" smtClean="0">
              <a:solidFill>
                <a:srgbClr val="0000FF"/>
              </a:solidFill>
              <a:effectLst>
                <a:outerShdw blurRad="38100" dist="38100" dir="2700000" algn="tl">
                  <a:srgbClr val="C0C0C0"/>
                </a:outerShdw>
              </a:effectLst>
            </a:endParaRPr>
          </a:p>
          <a:p>
            <a:pPr>
              <a:lnSpc>
                <a:spcPct val="90000"/>
              </a:lnSpc>
            </a:pPr>
            <a:r>
              <a:rPr lang="tr-TR" sz="2000" b="1" smtClean="0">
                <a:solidFill>
                  <a:srgbClr val="0000FF"/>
                </a:solidFill>
                <a:effectLst>
                  <a:outerShdw blurRad="38100" dist="38100" dir="2700000" algn="tl">
                    <a:srgbClr val="C0C0C0"/>
                  </a:outerShdw>
                </a:effectLst>
              </a:rPr>
              <a:t>Çimento ve Kireç</a:t>
            </a:r>
          </a:p>
          <a:p>
            <a:pPr>
              <a:lnSpc>
                <a:spcPct val="90000"/>
              </a:lnSpc>
            </a:pPr>
            <a:r>
              <a:rPr lang="tr-TR" sz="2000" b="1" smtClean="0">
                <a:solidFill>
                  <a:srgbClr val="0000FF"/>
                </a:solidFill>
                <a:effectLst>
                  <a:outerShdw blurRad="38100" dist="38100" dir="2700000" algn="tl">
                    <a:srgbClr val="C0C0C0"/>
                  </a:outerShdw>
                </a:effectLst>
              </a:rPr>
              <a:t>Cam Üretimi</a:t>
            </a:r>
          </a:p>
          <a:p>
            <a:pPr>
              <a:lnSpc>
                <a:spcPct val="90000"/>
              </a:lnSpc>
            </a:pPr>
            <a:r>
              <a:rPr lang="tr-TR" sz="2000" b="1" smtClean="0">
                <a:solidFill>
                  <a:srgbClr val="0000FF"/>
                </a:solidFill>
                <a:effectLst>
                  <a:outerShdw blurRad="38100" dist="38100" dir="2700000" algn="tl">
                    <a:srgbClr val="C0C0C0"/>
                  </a:outerShdw>
                </a:effectLst>
              </a:rPr>
              <a:t>Büyük Yakma Tesisleri</a:t>
            </a:r>
          </a:p>
          <a:p>
            <a:pPr>
              <a:lnSpc>
                <a:spcPct val="90000"/>
              </a:lnSpc>
            </a:pPr>
            <a:r>
              <a:rPr lang="tr-TR" sz="2000" b="1" smtClean="0">
                <a:solidFill>
                  <a:srgbClr val="0000FF"/>
                </a:solidFill>
                <a:effectLst>
                  <a:outerShdw blurRad="38100" dist="38100" dir="2700000" algn="tl">
                    <a:srgbClr val="C0C0C0"/>
                  </a:outerShdw>
                </a:effectLst>
              </a:rPr>
              <a:t>Tekstil</a:t>
            </a:r>
          </a:p>
          <a:p>
            <a:pPr>
              <a:lnSpc>
                <a:spcPct val="90000"/>
              </a:lnSpc>
            </a:pPr>
            <a:r>
              <a:rPr lang="tr-TR" sz="2000" b="1" smtClean="0">
                <a:solidFill>
                  <a:srgbClr val="0000FF"/>
                </a:solidFill>
                <a:effectLst>
                  <a:outerShdw blurRad="38100" dist="38100" dir="2700000" algn="tl">
                    <a:srgbClr val="C0C0C0"/>
                  </a:outerShdw>
                </a:effectLst>
              </a:rPr>
              <a:t>İzleme Sistemleri</a:t>
            </a:r>
          </a:p>
          <a:p>
            <a:pPr>
              <a:lnSpc>
                <a:spcPct val="90000"/>
              </a:lnSpc>
            </a:pPr>
            <a:r>
              <a:rPr lang="tr-TR" sz="2000" b="1" smtClean="0">
                <a:solidFill>
                  <a:srgbClr val="0000FF"/>
                </a:solidFill>
                <a:effectLst>
                  <a:outerShdw blurRad="38100" dist="38100" dir="2700000" algn="tl">
                    <a:srgbClr val="C0C0C0"/>
                  </a:outerShdw>
                </a:effectLst>
              </a:rPr>
              <a:t>Ekonomik ve ortamlararası etkiler</a:t>
            </a:r>
          </a:p>
          <a:p>
            <a:pPr>
              <a:lnSpc>
                <a:spcPct val="90000"/>
              </a:lnSpc>
            </a:pPr>
            <a:r>
              <a:rPr lang="tr-TR" sz="2000" b="1" smtClean="0">
                <a:solidFill>
                  <a:srgbClr val="0000FF"/>
                </a:solidFill>
                <a:effectLst>
                  <a:outerShdw blurRad="38100" dist="38100" dir="2700000" algn="tl">
                    <a:srgbClr val="C0C0C0"/>
                  </a:outerShdw>
                </a:effectLst>
              </a:rPr>
              <a:t>Demir-Çelik Endüstrisi</a:t>
            </a:r>
          </a:p>
          <a:p>
            <a:pPr>
              <a:lnSpc>
                <a:spcPct val="90000"/>
              </a:lnSpc>
            </a:pPr>
            <a:r>
              <a:rPr lang="tr-TR" sz="2000" b="1" smtClean="0">
                <a:solidFill>
                  <a:srgbClr val="0000FF"/>
                </a:solidFill>
                <a:effectLst>
                  <a:outerShdw blurRad="38100" dist="38100" dir="2700000" algn="tl">
                    <a:srgbClr val="C0C0C0"/>
                  </a:outerShdw>
                </a:effectLst>
              </a:rPr>
              <a:t>Depolamadan kaynaklanan emsiyonlar</a:t>
            </a:r>
          </a:p>
          <a:p>
            <a:pPr>
              <a:lnSpc>
                <a:spcPct val="90000"/>
              </a:lnSpc>
            </a:pPr>
            <a:r>
              <a:rPr lang="tr-TR" sz="2000" b="1" smtClean="0">
                <a:solidFill>
                  <a:srgbClr val="0000FF"/>
                </a:solidFill>
                <a:effectLst>
                  <a:outerShdw blurRad="38100" dist="38100" dir="2700000" algn="tl">
                    <a:srgbClr val="C0C0C0"/>
                  </a:outerShdw>
                </a:effectLst>
              </a:rPr>
              <a:t>Enerji verimliliği</a:t>
            </a:r>
          </a:p>
          <a:p>
            <a:pPr>
              <a:lnSpc>
                <a:spcPct val="90000"/>
              </a:lnSpc>
            </a:pPr>
            <a:endParaRPr lang="tr-TR" sz="2000" b="1" smtClean="0">
              <a:solidFill>
                <a:srgbClr val="0000FF"/>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2A00446A-90F3-4BA5-A516-350DBEFE5251}" type="slidenum">
              <a:rPr lang="tr-TR"/>
              <a:pPr>
                <a:defRPr/>
              </a:pPr>
              <a:t>11</a:t>
            </a:fld>
            <a:endParaRPr lang="tr-TR"/>
          </a:p>
        </p:txBody>
      </p:sp>
      <p:sp>
        <p:nvSpPr>
          <p:cNvPr id="41985" name="Slide Number Placeholder 6"/>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6AE6E930-DA0D-4205-8589-7BA86550E168}" type="slidenum">
              <a:rPr lang="tr-TR" sz="1400">
                <a:latin typeface="Arial" charset="0"/>
              </a:rPr>
              <a:pPr algn="r"/>
              <a:t>11</a:t>
            </a:fld>
            <a:endParaRPr lang="tr-TR" sz="1400">
              <a:latin typeface="Arial" charset="0"/>
            </a:endParaRPr>
          </a:p>
        </p:txBody>
      </p:sp>
      <p:sp>
        <p:nvSpPr>
          <p:cNvPr id="43010" name="Rectangle 2"/>
          <p:cNvSpPr>
            <a:spLocks noGrp="1" noChangeArrowheads="1"/>
          </p:cNvSpPr>
          <p:nvPr>
            <p:ph type="title"/>
          </p:nvPr>
        </p:nvSpPr>
        <p:spPr>
          <a:xfrm>
            <a:off x="1905000" y="274638"/>
            <a:ext cx="6781800" cy="531812"/>
          </a:xfrm>
        </p:spPr>
        <p:txBody>
          <a:bodyPr/>
          <a:lstStyle/>
          <a:p>
            <a:r>
              <a:rPr lang="tr-TR" sz="3200" b="1" smtClean="0">
                <a:effectLst>
                  <a:outerShdw blurRad="38100" dist="38100" dir="2700000" algn="tl">
                    <a:srgbClr val="C0C0C0"/>
                  </a:outerShdw>
                </a:effectLst>
              </a:rPr>
              <a:t>TÜRKİYE’DEKİ ÇALIŞMALAR</a:t>
            </a:r>
          </a:p>
        </p:txBody>
      </p:sp>
      <p:sp>
        <p:nvSpPr>
          <p:cNvPr id="43011" name="Rectangle 3"/>
          <p:cNvSpPr>
            <a:spLocks noGrp="1" noChangeArrowheads="1"/>
          </p:cNvSpPr>
          <p:nvPr>
            <p:ph type="body" sz="half" idx="1"/>
          </p:nvPr>
        </p:nvSpPr>
        <p:spPr>
          <a:xfrm>
            <a:off x="1905000" y="1700213"/>
            <a:ext cx="6926263" cy="4713287"/>
          </a:xfrm>
        </p:spPr>
        <p:txBody>
          <a:bodyPr/>
          <a:lstStyle/>
          <a:p>
            <a:pPr>
              <a:lnSpc>
                <a:spcPct val="90000"/>
              </a:lnSpc>
              <a:buFontTx/>
              <a:buNone/>
            </a:pPr>
            <a:r>
              <a:rPr lang="tr-TR" sz="2800" b="1" smtClean="0">
                <a:solidFill>
                  <a:srgbClr val="0000FF"/>
                </a:solidFill>
                <a:effectLst>
                  <a:outerShdw blurRad="38100" dist="38100" dir="2700000" algn="tl">
                    <a:srgbClr val="C0C0C0"/>
                  </a:outerShdw>
                </a:effectLst>
              </a:rPr>
              <a:t>İŞBİRLİĞİ YAPILAN SEKTÖRLER</a:t>
            </a:r>
          </a:p>
          <a:p>
            <a:pPr>
              <a:lnSpc>
                <a:spcPct val="90000"/>
              </a:lnSpc>
            </a:pPr>
            <a:endParaRPr lang="tr-TR" sz="2000" b="1" smtClean="0">
              <a:solidFill>
                <a:srgbClr val="0000FF"/>
              </a:solidFill>
              <a:effectLst>
                <a:outerShdw blurRad="38100" dist="38100" dir="2700000" algn="tl">
                  <a:srgbClr val="C0C0C0"/>
                </a:outerShdw>
              </a:effectLst>
            </a:endParaRPr>
          </a:p>
          <a:p>
            <a:pPr>
              <a:lnSpc>
                <a:spcPct val="90000"/>
              </a:lnSpc>
            </a:pPr>
            <a:r>
              <a:rPr lang="tr-TR" sz="2000" b="1" smtClean="0">
                <a:solidFill>
                  <a:srgbClr val="0000FF"/>
                </a:solidFill>
                <a:effectLst>
                  <a:outerShdw blurRad="38100" dist="38100" dir="2700000" algn="tl">
                    <a:srgbClr val="C0C0C0"/>
                  </a:outerShdw>
                </a:effectLst>
              </a:rPr>
              <a:t>Tekstil</a:t>
            </a:r>
          </a:p>
          <a:p>
            <a:pPr>
              <a:lnSpc>
                <a:spcPct val="90000"/>
              </a:lnSpc>
            </a:pPr>
            <a:r>
              <a:rPr lang="tr-TR" sz="2000" b="1" smtClean="0">
                <a:solidFill>
                  <a:srgbClr val="0000FF"/>
                </a:solidFill>
                <a:effectLst>
                  <a:outerShdw blurRad="38100" dist="38100" dir="2700000" algn="tl">
                    <a:srgbClr val="C0C0C0"/>
                  </a:outerShdw>
                </a:effectLst>
              </a:rPr>
              <a:t>Demir-Çelik</a:t>
            </a:r>
          </a:p>
          <a:p>
            <a:pPr>
              <a:lnSpc>
                <a:spcPct val="90000"/>
              </a:lnSpc>
            </a:pPr>
            <a:r>
              <a:rPr lang="tr-TR" sz="2000" b="1" smtClean="0">
                <a:solidFill>
                  <a:srgbClr val="0000FF"/>
                </a:solidFill>
                <a:effectLst>
                  <a:outerShdw blurRad="38100" dist="38100" dir="2700000" algn="tl">
                    <a:srgbClr val="C0C0C0"/>
                  </a:outerShdw>
                </a:effectLst>
              </a:rPr>
              <a:t>Rafineriler</a:t>
            </a:r>
          </a:p>
          <a:p>
            <a:pPr>
              <a:lnSpc>
                <a:spcPct val="90000"/>
              </a:lnSpc>
            </a:pPr>
            <a:r>
              <a:rPr lang="tr-TR" sz="2000" b="1" smtClean="0">
                <a:solidFill>
                  <a:srgbClr val="0000FF"/>
                </a:solidFill>
                <a:effectLst>
                  <a:outerShdw blurRad="38100" dist="38100" dir="2700000" algn="tl">
                    <a:srgbClr val="C0C0C0"/>
                  </a:outerShdw>
                </a:effectLst>
              </a:rPr>
              <a:t>Çimento</a:t>
            </a:r>
          </a:p>
          <a:p>
            <a:pPr>
              <a:lnSpc>
                <a:spcPct val="90000"/>
              </a:lnSpc>
            </a:pPr>
            <a:r>
              <a:rPr lang="tr-TR" sz="2000" b="1" smtClean="0">
                <a:solidFill>
                  <a:srgbClr val="0000FF"/>
                </a:solidFill>
                <a:effectLst>
                  <a:outerShdw blurRad="38100" dist="38100" dir="2700000" algn="tl">
                    <a:srgbClr val="C0C0C0"/>
                  </a:outerShdw>
                </a:effectLst>
              </a:rPr>
              <a:t>Kireç</a:t>
            </a:r>
          </a:p>
          <a:p>
            <a:pPr>
              <a:lnSpc>
                <a:spcPct val="90000"/>
              </a:lnSpc>
            </a:pPr>
            <a:r>
              <a:rPr lang="tr-TR" sz="2000" b="1" smtClean="0">
                <a:solidFill>
                  <a:srgbClr val="0000FF"/>
                </a:solidFill>
                <a:effectLst>
                  <a:outerShdw blurRad="38100" dist="38100" dir="2700000" algn="tl">
                    <a:srgbClr val="C0C0C0"/>
                  </a:outerShdw>
                </a:effectLst>
              </a:rPr>
              <a:t>Otomotiv</a:t>
            </a:r>
          </a:p>
          <a:p>
            <a:pPr>
              <a:lnSpc>
                <a:spcPct val="90000"/>
              </a:lnSpc>
            </a:pPr>
            <a:r>
              <a:rPr lang="tr-TR" sz="2000" b="1" smtClean="0">
                <a:solidFill>
                  <a:srgbClr val="0000FF"/>
                </a:solidFill>
                <a:effectLst>
                  <a:outerShdw blurRad="38100" dist="38100" dir="2700000" algn="tl">
                    <a:srgbClr val="C0C0C0"/>
                  </a:outerShdw>
                </a:effectLst>
              </a:rPr>
              <a:t>Kimya ve Petrokimya</a:t>
            </a:r>
          </a:p>
          <a:p>
            <a:pPr>
              <a:lnSpc>
                <a:spcPct val="90000"/>
              </a:lnSpc>
            </a:pPr>
            <a:r>
              <a:rPr lang="tr-TR" sz="2000" b="1" smtClean="0">
                <a:solidFill>
                  <a:srgbClr val="0000FF"/>
                </a:solidFill>
                <a:effectLst>
                  <a:outerShdw blurRad="38100" dist="38100" dir="2700000" algn="tl">
                    <a:srgbClr val="C0C0C0"/>
                  </a:outerShdw>
                </a:effectLst>
              </a:rPr>
              <a:t>Boya üretimi</a:t>
            </a:r>
          </a:p>
          <a:p>
            <a:pPr>
              <a:lnSpc>
                <a:spcPct val="90000"/>
              </a:lnSpc>
            </a:pPr>
            <a:r>
              <a:rPr lang="tr-TR" sz="2000" b="1" smtClean="0">
                <a:solidFill>
                  <a:srgbClr val="0000FF"/>
                </a:solidFill>
                <a:effectLst>
                  <a:outerShdw blurRad="38100" dist="38100" dir="2700000" algn="tl">
                    <a:srgbClr val="C0C0C0"/>
                  </a:outerShdw>
                </a:effectLst>
              </a:rPr>
              <a:t>Enerji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B551FF30-FC10-4878-85BF-DE673E5F6CF3}" type="slidenum">
              <a:rPr lang="tr-TR"/>
              <a:pPr>
                <a:defRPr/>
              </a:pPr>
              <a:t>12</a:t>
            </a:fld>
            <a:endParaRPr lang="tr-TR"/>
          </a:p>
        </p:txBody>
      </p:sp>
      <p:sp>
        <p:nvSpPr>
          <p:cNvPr id="8194" name="Rectangle 2"/>
          <p:cNvSpPr>
            <a:spLocks noGrp="1" noChangeArrowheads="1"/>
          </p:cNvSpPr>
          <p:nvPr>
            <p:ph type="title"/>
          </p:nvPr>
        </p:nvSpPr>
        <p:spPr>
          <a:xfrm>
            <a:off x="1282700" y="139700"/>
            <a:ext cx="7861300" cy="755650"/>
          </a:xfrm>
        </p:spPr>
        <p:txBody>
          <a:bodyPr/>
          <a:lstStyle/>
          <a:p>
            <a:pPr eaLnBrk="1" hangingPunct="1"/>
            <a:r>
              <a:rPr lang="tr-TR" sz="3200" b="1" smtClean="0">
                <a:effectLst>
                  <a:outerShdw blurRad="38100" dist="38100" dir="2700000" algn="tl">
                    <a:srgbClr val="C0C0C0"/>
                  </a:outerShdw>
                </a:effectLst>
              </a:rPr>
              <a:t>Müzakere Süreci ve Uygulama Takvimi</a:t>
            </a:r>
          </a:p>
        </p:txBody>
      </p:sp>
      <p:graphicFrame>
        <p:nvGraphicFramePr>
          <p:cNvPr id="43026" name="Group 18"/>
          <p:cNvGraphicFramePr>
            <a:graphicFrameLocks noGrp="1"/>
          </p:cNvGraphicFramePr>
          <p:nvPr/>
        </p:nvGraphicFramePr>
        <p:xfrm>
          <a:off x="785813" y="2071688"/>
          <a:ext cx="7786687" cy="2816225"/>
        </p:xfrm>
        <a:graphic>
          <a:graphicData uri="http://schemas.openxmlformats.org/drawingml/2006/table">
            <a:tbl>
              <a:tblPr/>
              <a:tblGrid>
                <a:gridCol w="3894137"/>
                <a:gridCol w="3892550"/>
              </a:tblGrid>
              <a:tr h="755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Uyumlaştırma</a:t>
                      </a:r>
                    </a:p>
                  </a:txBody>
                  <a:tcPr anchor="ctr" horzOverflow="overflow">
                    <a:lnL w="28575" cap="flat" cmpd="sng" algn="ctr">
                      <a:solidFill>
                        <a:schemeClr val="accent2"/>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4E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2012</a:t>
                      </a:r>
                    </a:p>
                  </a:txBody>
                  <a:tcPr anchor="ctr" horzOverflow="overflow">
                    <a:lnL w="12700" cap="flat" cmpd="sng" algn="ctr">
                      <a:solidFill>
                        <a:schemeClr val="bg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4E8E8"/>
                    </a:solidFill>
                  </a:tcPr>
                </a:tc>
              </a:tr>
              <a:tr h="7556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Entegre izne geçiş</a:t>
                      </a:r>
                    </a:p>
                  </a:txBody>
                  <a:tcPr anchor="ctr" horzOverflow="overflow">
                    <a:lnL w="28575" cap="flat" cmpd="sng" algn="ctr">
                      <a:solidFill>
                        <a:schemeClr val="accent2"/>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2015</a:t>
                      </a:r>
                    </a:p>
                  </a:txBody>
                  <a:tcPr anchor="ctr" horzOverflow="overflow">
                    <a:lnL w="12700" cap="flat" cmpd="sng" algn="ctr">
                      <a:solidFill>
                        <a:schemeClr val="bg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1304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FF0000"/>
                          </a:solidFill>
                          <a:effectLst>
                            <a:outerShdw blurRad="38100" dist="38100" dir="2700000" algn="tl">
                              <a:srgbClr val="000000"/>
                            </a:outerShdw>
                          </a:effectLst>
                          <a:latin typeface="Arial" charset="0"/>
                          <a:cs typeface="Arial" charset="0"/>
                        </a:rPr>
                        <a:t>Türkiye’de IPPC tam uygulama</a:t>
                      </a:r>
                    </a:p>
                  </a:txBody>
                  <a:tcPr anchor="ctr" horzOverflow="overflow">
                    <a:lnL w="28575" cap="flat" cmpd="sng" algn="ctr">
                      <a:solidFill>
                        <a:schemeClr val="accent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rgbClr val="E8E8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FF0000"/>
                          </a:solidFill>
                          <a:effectLst>
                            <a:outerShdw blurRad="38100" dist="38100" dir="2700000" algn="tl">
                              <a:srgbClr val="000000"/>
                            </a:outerShdw>
                          </a:effectLst>
                          <a:latin typeface="Arial" charset="0"/>
                          <a:cs typeface="Arial" charset="0"/>
                        </a:rPr>
                        <a:t>2018</a:t>
                      </a:r>
                    </a:p>
                  </a:txBody>
                  <a:tcPr anchor="ctr" horzOverflow="overflow">
                    <a:lnL w="12700" cap="flat" cmpd="sng" algn="ctr">
                      <a:solidFill>
                        <a:schemeClr val="bg1"/>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rgbClr val="E8E8EF"/>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26F739B-CD9B-4255-93AB-36AA61A2DA0C}" type="slidenum">
              <a:rPr lang="tr-TR"/>
              <a:pPr>
                <a:defRPr/>
              </a:pPr>
              <a:t>13</a:t>
            </a:fld>
            <a:endParaRPr lang="tr-TR"/>
          </a:p>
        </p:txBody>
      </p:sp>
      <p:sp>
        <p:nvSpPr>
          <p:cNvPr id="44033" name="Slide Number Placeholder 6"/>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E970BCE2-2BA5-464D-BD08-8FC7BC780C23}" type="slidenum">
              <a:rPr lang="tr-TR" sz="1400">
                <a:latin typeface="Arial" charset="0"/>
              </a:rPr>
              <a:pPr algn="r"/>
              <a:t>13</a:t>
            </a:fld>
            <a:endParaRPr lang="tr-TR" sz="1400">
              <a:latin typeface="Arial" charset="0"/>
            </a:endParaRPr>
          </a:p>
        </p:txBody>
      </p:sp>
      <p:sp>
        <p:nvSpPr>
          <p:cNvPr id="46082" name="Rectangle 2"/>
          <p:cNvSpPr>
            <a:spLocks noGrp="1" noChangeArrowheads="1"/>
          </p:cNvSpPr>
          <p:nvPr>
            <p:ph type="title"/>
          </p:nvPr>
        </p:nvSpPr>
        <p:spPr>
          <a:xfrm>
            <a:off x="914400" y="0"/>
            <a:ext cx="8229600" cy="1143000"/>
          </a:xfrm>
        </p:spPr>
        <p:txBody>
          <a:bodyPr/>
          <a:lstStyle/>
          <a:p>
            <a:r>
              <a:rPr lang="tr-TR" b="1" smtClean="0">
                <a:effectLst>
                  <a:outerShdw blurRad="38100" dist="38100" dir="2700000" algn="tl">
                    <a:srgbClr val="C0C0C0"/>
                  </a:outerShdw>
                </a:effectLst>
              </a:rPr>
              <a:t>Türk Sanayicisi için Yararları</a:t>
            </a:r>
          </a:p>
        </p:txBody>
      </p:sp>
      <p:sp>
        <p:nvSpPr>
          <p:cNvPr id="46083" name="Rectangle 3"/>
          <p:cNvSpPr>
            <a:spLocks noGrp="1" noChangeArrowheads="1"/>
          </p:cNvSpPr>
          <p:nvPr>
            <p:ph type="body" sz="half" idx="1"/>
          </p:nvPr>
        </p:nvSpPr>
        <p:spPr>
          <a:xfrm>
            <a:off x="468313" y="1412875"/>
            <a:ext cx="8280400" cy="5111750"/>
          </a:xfrm>
        </p:spPr>
        <p:txBody>
          <a:bodyPr/>
          <a:lstStyle/>
          <a:p>
            <a:pPr>
              <a:lnSpc>
                <a:spcPct val="90000"/>
              </a:lnSpc>
            </a:pPr>
            <a:r>
              <a:rPr lang="tr-TR" sz="2000" b="1" smtClean="0">
                <a:solidFill>
                  <a:srgbClr val="0000FF"/>
                </a:solidFill>
                <a:effectLst>
                  <a:outerShdw blurRad="38100" dist="38100" dir="2700000" algn="tl">
                    <a:srgbClr val="C0C0C0"/>
                  </a:outerShdw>
                </a:effectLst>
              </a:rPr>
              <a:t>Tek İzin-Tek Pencere</a:t>
            </a:r>
          </a:p>
          <a:p>
            <a:pPr lvl="1">
              <a:lnSpc>
                <a:spcPct val="90000"/>
              </a:lnSpc>
            </a:pPr>
            <a:r>
              <a:rPr lang="tr-TR" sz="1800" b="1" smtClean="0">
                <a:solidFill>
                  <a:srgbClr val="0000FF"/>
                </a:solidFill>
                <a:effectLst>
                  <a:outerShdw blurRad="38100" dist="38100" dir="2700000" algn="tl">
                    <a:srgbClr val="C0C0C0"/>
                  </a:outerShdw>
                </a:effectLst>
              </a:rPr>
              <a:t>Tüm çevresel işlemler için tek bir izin, bu olmuyorsa izinlerin koordine edilmesi</a:t>
            </a:r>
          </a:p>
          <a:p>
            <a:pPr lvl="1">
              <a:lnSpc>
                <a:spcPct val="90000"/>
              </a:lnSpc>
            </a:pPr>
            <a:r>
              <a:rPr lang="tr-TR" sz="1800" b="1" smtClean="0">
                <a:solidFill>
                  <a:srgbClr val="0000FF"/>
                </a:solidFill>
                <a:effectLst>
                  <a:outerShdw blurRad="38100" dist="38100" dir="2700000" algn="tl">
                    <a:srgbClr val="C0C0C0"/>
                  </a:outerShdw>
                </a:effectLst>
              </a:rPr>
              <a:t>Her durumda, TEK PENCERE</a:t>
            </a:r>
          </a:p>
          <a:p>
            <a:pPr lvl="1">
              <a:lnSpc>
                <a:spcPct val="90000"/>
              </a:lnSpc>
            </a:pPr>
            <a:r>
              <a:rPr lang="tr-TR" sz="1800" b="1" smtClean="0">
                <a:solidFill>
                  <a:srgbClr val="0000FF"/>
                </a:solidFill>
                <a:effectLst>
                  <a:outerShdw blurRad="38100" dist="38100" dir="2700000" algn="tl">
                    <a:srgbClr val="C0C0C0"/>
                  </a:outerShdw>
                </a:effectLst>
              </a:rPr>
              <a:t>Koordinasyon durumunda bunu izin vermekle yetkili makam yapar.</a:t>
            </a:r>
          </a:p>
          <a:p>
            <a:pPr>
              <a:lnSpc>
                <a:spcPct val="90000"/>
              </a:lnSpc>
            </a:pPr>
            <a:r>
              <a:rPr lang="tr-TR" sz="2000" b="1" smtClean="0">
                <a:solidFill>
                  <a:srgbClr val="0000FF"/>
                </a:solidFill>
                <a:effectLst>
                  <a:outerShdw blurRad="38100" dist="38100" dir="2700000" algn="tl">
                    <a:srgbClr val="C0C0C0"/>
                  </a:outerShdw>
                </a:effectLst>
              </a:rPr>
              <a:t>Esnek Yaklaşım</a:t>
            </a:r>
          </a:p>
          <a:p>
            <a:pPr lvl="1">
              <a:lnSpc>
                <a:spcPct val="90000"/>
              </a:lnSpc>
            </a:pPr>
            <a:r>
              <a:rPr lang="tr-TR" sz="1800" b="1" smtClean="0">
                <a:solidFill>
                  <a:srgbClr val="0000FF"/>
                </a:solidFill>
                <a:effectLst>
                  <a:outerShdw blurRad="38100" dist="38100" dir="2700000" algn="tl">
                    <a:srgbClr val="C0C0C0"/>
                  </a:outerShdw>
                </a:effectLst>
              </a:rPr>
              <a:t>Sabit ve katı emisyon sınırları yerine, yerel koşulları dikkate alan uygulamalar</a:t>
            </a:r>
          </a:p>
          <a:p>
            <a:pPr lvl="1">
              <a:lnSpc>
                <a:spcPct val="90000"/>
              </a:lnSpc>
            </a:pPr>
            <a:r>
              <a:rPr lang="tr-TR" sz="1800" b="1" smtClean="0">
                <a:solidFill>
                  <a:srgbClr val="0000FF"/>
                </a:solidFill>
                <a:effectLst>
                  <a:outerShdw blurRad="38100" dist="38100" dir="2700000" algn="tl">
                    <a:srgbClr val="C0C0C0"/>
                  </a:outerShdw>
                </a:effectLst>
              </a:rPr>
              <a:t>BREFler sayesinde teknolojiyi takip ve karşılaştırma yapma olanağı</a:t>
            </a:r>
          </a:p>
          <a:p>
            <a:pPr>
              <a:lnSpc>
                <a:spcPct val="90000"/>
              </a:lnSpc>
            </a:pPr>
            <a:r>
              <a:rPr lang="tr-TR" sz="2000" b="1" smtClean="0">
                <a:solidFill>
                  <a:srgbClr val="0000FF"/>
                </a:solidFill>
                <a:effectLst>
                  <a:outerShdw blurRad="38100" dist="38100" dir="2700000" algn="tl">
                    <a:srgbClr val="C0C0C0"/>
                  </a:outerShdw>
                </a:effectLst>
              </a:rPr>
              <a:t>Temiz Teknoloji Uygulamaları</a:t>
            </a:r>
          </a:p>
          <a:p>
            <a:pPr lvl="1">
              <a:lnSpc>
                <a:spcPct val="90000"/>
              </a:lnSpc>
            </a:pPr>
            <a:r>
              <a:rPr lang="tr-TR" sz="1800" b="1" smtClean="0">
                <a:solidFill>
                  <a:srgbClr val="0000FF"/>
                </a:solidFill>
                <a:effectLst>
                  <a:outerShdw blurRad="38100" dist="38100" dir="2700000" algn="tl">
                    <a:srgbClr val="C0C0C0"/>
                  </a:outerShdw>
                </a:effectLst>
              </a:rPr>
              <a:t>BAT Kavramı ile çevresel performansı belirlenmiş üretim yöntemleri</a:t>
            </a:r>
          </a:p>
          <a:p>
            <a:pPr lvl="1">
              <a:lnSpc>
                <a:spcPct val="90000"/>
              </a:lnSpc>
            </a:pPr>
            <a:r>
              <a:rPr lang="tr-TR" sz="1800" b="1" smtClean="0">
                <a:solidFill>
                  <a:srgbClr val="0000FF"/>
                </a:solidFill>
                <a:effectLst>
                  <a:outerShdw blurRad="38100" dist="38100" dir="2700000" algn="tl">
                    <a:srgbClr val="C0C0C0"/>
                  </a:outerShdw>
                </a:effectLst>
              </a:rPr>
              <a:t>Bacada sınır koymak yerine kaynağında önleme</a:t>
            </a:r>
          </a:p>
          <a:p>
            <a:pPr lvl="1">
              <a:lnSpc>
                <a:spcPct val="90000"/>
              </a:lnSpc>
            </a:pPr>
            <a:r>
              <a:rPr lang="tr-TR" sz="1800" b="1" smtClean="0">
                <a:solidFill>
                  <a:srgbClr val="0000FF"/>
                </a:solidFill>
                <a:effectLst>
                  <a:outerShdw blurRad="38100" dist="38100" dir="2700000" algn="tl">
                    <a:srgbClr val="C0C0C0"/>
                  </a:outerShdw>
                </a:effectLst>
              </a:rPr>
              <a:t>Temiz ve verimli teknoloji uygulamaları ile işletmeci için ekonomik yararlar</a:t>
            </a:r>
          </a:p>
          <a:p>
            <a:pPr>
              <a:lnSpc>
                <a:spcPct val="90000"/>
              </a:lnSpc>
            </a:pPr>
            <a:r>
              <a:rPr lang="tr-TR" sz="2000" b="1" smtClean="0">
                <a:solidFill>
                  <a:srgbClr val="0000FF"/>
                </a:solidFill>
                <a:effectLst>
                  <a:outerShdw blurRad="38100" dist="38100" dir="2700000" algn="tl">
                    <a:srgbClr val="C0C0C0"/>
                  </a:outerShdw>
                </a:effectLst>
              </a:rPr>
              <a:t>Avrupa Birliği pazarında güçlendirir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B407C276-F71D-4C4F-9819-84BDE8F4A23D}" type="slidenum">
              <a:rPr lang="tr-TR"/>
              <a:pPr>
                <a:defRPr/>
              </a:pPr>
              <a:t>14</a:t>
            </a:fld>
            <a:endParaRPr lang="tr-TR"/>
          </a:p>
        </p:txBody>
      </p:sp>
      <p:sp>
        <p:nvSpPr>
          <p:cNvPr id="130050" name="Rectangle 2"/>
          <p:cNvSpPr>
            <a:spLocks noGrp="1" noChangeArrowheads="1"/>
          </p:cNvSpPr>
          <p:nvPr>
            <p:ph type="title"/>
          </p:nvPr>
        </p:nvSpPr>
        <p:spPr>
          <a:xfrm>
            <a:off x="457200" y="274638"/>
            <a:ext cx="8229600" cy="723900"/>
          </a:xfrm>
        </p:spPr>
        <p:txBody>
          <a:bodyPr/>
          <a:lstStyle/>
          <a:p>
            <a:r>
              <a:rPr lang="tr-TR" sz="4000" b="1" smtClean="0">
                <a:solidFill>
                  <a:srgbClr val="FF0000"/>
                </a:solidFill>
                <a:effectLst>
                  <a:outerShdw blurRad="38100" dist="38100" dir="2700000" algn="tl">
                    <a:srgbClr val="C0C0C0"/>
                  </a:outerShdw>
                </a:effectLst>
              </a:rPr>
              <a:t>E-PRTR</a:t>
            </a:r>
          </a:p>
        </p:txBody>
      </p:sp>
      <p:sp>
        <p:nvSpPr>
          <p:cNvPr id="130051" name="Rectangle 3"/>
          <p:cNvSpPr>
            <a:spLocks noGrp="1" noChangeArrowheads="1"/>
          </p:cNvSpPr>
          <p:nvPr>
            <p:ph type="body" idx="1"/>
          </p:nvPr>
        </p:nvSpPr>
        <p:spPr>
          <a:xfrm>
            <a:off x="457200" y="1314450"/>
            <a:ext cx="4024313" cy="4567238"/>
          </a:xfrm>
          <a:ln w="28575">
            <a:solidFill>
              <a:srgbClr val="0000FF"/>
            </a:solidFill>
          </a:ln>
        </p:spPr>
        <p:txBody>
          <a:bodyPr/>
          <a:lstStyle/>
          <a:p>
            <a:pPr marL="0" indent="0" algn="ctr">
              <a:lnSpc>
                <a:spcPct val="90000"/>
              </a:lnSpc>
              <a:buFontTx/>
              <a:buNone/>
            </a:pPr>
            <a:r>
              <a:rPr lang="tr-TR" sz="2800" b="1" smtClean="0">
                <a:solidFill>
                  <a:srgbClr val="FF0000"/>
                </a:solidFill>
                <a:effectLst>
                  <a:outerShdw blurRad="38100" dist="38100" dir="2700000" algn="tl">
                    <a:srgbClr val="C0C0C0"/>
                  </a:outerShdw>
                </a:effectLst>
              </a:rPr>
              <a:t>E-PRTR Nedir?</a:t>
            </a:r>
          </a:p>
          <a:p>
            <a:pPr marL="0" indent="0">
              <a:lnSpc>
                <a:spcPct val="90000"/>
              </a:lnSpc>
              <a:buFontTx/>
              <a:buNone/>
            </a:pPr>
            <a:endParaRPr lang="tr-TR" sz="2800" b="1" smtClean="0">
              <a:solidFill>
                <a:srgbClr val="FF0000"/>
              </a:solidFill>
              <a:effectLst>
                <a:outerShdw blurRad="38100" dist="38100" dir="2700000" algn="tl">
                  <a:srgbClr val="C0C0C0"/>
                </a:outerShdw>
              </a:effectLst>
            </a:endParaRPr>
          </a:p>
          <a:p>
            <a:pPr marL="0" indent="0">
              <a:lnSpc>
                <a:spcPct val="90000"/>
              </a:lnSpc>
              <a:buFontTx/>
              <a:buNone/>
            </a:pPr>
            <a:endParaRPr lang="tr-TR" sz="2800" b="1" smtClean="0">
              <a:solidFill>
                <a:srgbClr val="0000FF"/>
              </a:solidFill>
              <a:effectLst>
                <a:outerShdw blurRad="38100" dist="38100" dir="2700000" algn="tl">
                  <a:srgbClr val="C0C0C0"/>
                </a:outerShdw>
              </a:effectLst>
            </a:endParaRPr>
          </a:p>
          <a:p>
            <a:pPr marL="628650" lvl="1" indent="-363538">
              <a:lnSpc>
                <a:spcPct val="90000"/>
              </a:lnSpc>
            </a:pPr>
            <a:r>
              <a:rPr lang="tr-TR" sz="2400" b="1" smtClean="0">
                <a:solidFill>
                  <a:srgbClr val="0000FF"/>
                </a:solidFill>
                <a:effectLst>
                  <a:outerShdw blurRad="38100" dist="38100" dir="2700000" algn="tl">
                    <a:srgbClr val="C0C0C0"/>
                  </a:outerShdw>
                </a:effectLst>
              </a:rPr>
              <a:t>PRTR Protokolüne dayanır.</a:t>
            </a:r>
          </a:p>
          <a:p>
            <a:pPr marL="628650" lvl="1" indent="-363538">
              <a:lnSpc>
                <a:spcPct val="90000"/>
              </a:lnSpc>
            </a:pPr>
            <a:r>
              <a:rPr lang="tr-TR" sz="2400" b="1" smtClean="0">
                <a:solidFill>
                  <a:srgbClr val="0000FF"/>
                </a:solidFill>
                <a:effectLst>
                  <a:outerShdw blurRad="38100" dist="38100" dir="2700000" algn="tl">
                    <a:srgbClr val="C0C0C0"/>
                  </a:outerShdw>
                </a:effectLst>
              </a:rPr>
              <a:t>Önemli kirletici kaynaklardan çevreye (havaya suya toprağa) salınan kirleticilerin ve çıkan atıkların kayıt altına alınmasını içerir.</a:t>
            </a:r>
          </a:p>
        </p:txBody>
      </p:sp>
      <p:sp>
        <p:nvSpPr>
          <p:cNvPr id="130056" name="Rectangle 8"/>
          <p:cNvSpPr>
            <a:spLocks noChangeArrowheads="1"/>
          </p:cNvSpPr>
          <p:nvPr/>
        </p:nvSpPr>
        <p:spPr bwMode="auto">
          <a:xfrm>
            <a:off x="4841875" y="1314450"/>
            <a:ext cx="3844925" cy="4567238"/>
          </a:xfrm>
          <a:prstGeom prst="rect">
            <a:avLst/>
          </a:prstGeom>
          <a:noFill/>
          <a:ln w="28575">
            <a:solidFill>
              <a:srgbClr val="0000FF"/>
            </a:solidFill>
            <a:miter lim="800000"/>
            <a:headEnd/>
            <a:tailEnd/>
          </a:ln>
        </p:spPr>
        <p:txBody>
          <a:bodyPr>
            <a:spAutoFit/>
          </a:bodyPr>
          <a:lstStyle/>
          <a:p>
            <a:pPr algn="ctr" eaLnBrk="0" hangingPunct="0">
              <a:lnSpc>
                <a:spcPct val="80000"/>
              </a:lnSpc>
              <a:spcBef>
                <a:spcPct val="20000"/>
              </a:spcBef>
            </a:pPr>
            <a:r>
              <a:rPr lang="tr-TR" sz="3200" b="1">
                <a:solidFill>
                  <a:srgbClr val="FF0000"/>
                </a:solidFill>
                <a:effectLst>
                  <a:outerShdw blurRad="38100" dist="38100" dir="2700000" algn="tl">
                    <a:srgbClr val="C0C0C0"/>
                  </a:outerShdw>
                </a:effectLst>
                <a:latin typeface="Arial" charset="0"/>
              </a:rPr>
              <a:t>Sanayiciye yükümlülükleri nelerdir?</a:t>
            </a:r>
          </a:p>
          <a:p>
            <a:pPr eaLnBrk="0" hangingPunct="0">
              <a:lnSpc>
                <a:spcPct val="80000"/>
              </a:lnSpc>
              <a:spcBef>
                <a:spcPct val="20000"/>
              </a:spcBef>
            </a:pPr>
            <a:endParaRPr lang="tr-TR" sz="2800" b="1">
              <a:solidFill>
                <a:srgbClr val="FF0000"/>
              </a:solidFill>
              <a:effectLst>
                <a:outerShdw blurRad="38100" dist="38100" dir="2700000" algn="tl">
                  <a:srgbClr val="C0C0C0"/>
                </a:outerShdw>
              </a:effectLst>
              <a:latin typeface="Arial" charset="0"/>
            </a:endParaRPr>
          </a:p>
          <a:p>
            <a:pPr marL="628650" lvl="1" indent="-449263" eaLnBrk="0" hangingPunct="0">
              <a:lnSpc>
                <a:spcPct val="80000"/>
              </a:lnSpc>
              <a:spcBef>
                <a:spcPct val="20000"/>
              </a:spcBef>
              <a:buFontTx/>
              <a:buChar char="–"/>
            </a:pPr>
            <a:r>
              <a:rPr lang="tr-TR" sz="2400" b="1">
                <a:solidFill>
                  <a:srgbClr val="0000FF"/>
                </a:solidFill>
                <a:effectLst>
                  <a:outerShdw blurRad="38100" dist="38100" dir="2700000" algn="tl">
                    <a:srgbClr val="C0C0C0"/>
                  </a:outerShdw>
                </a:effectLst>
                <a:latin typeface="Arial" charset="0"/>
              </a:rPr>
              <a:t>Tüzük ekindeki listede yer alan faaliyetler</a:t>
            </a:r>
          </a:p>
          <a:p>
            <a:pPr marL="628650" lvl="1" indent="-449263" eaLnBrk="0" hangingPunct="0">
              <a:lnSpc>
                <a:spcPct val="80000"/>
              </a:lnSpc>
              <a:spcBef>
                <a:spcPct val="20000"/>
              </a:spcBef>
              <a:buFontTx/>
              <a:buChar char="–"/>
            </a:pPr>
            <a:r>
              <a:rPr lang="tr-TR" sz="2400" b="1">
                <a:solidFill>
                  <a:srgbClr val="0000FF"/>
                </a:solidFill>
                <a:effectLst>
                  <a:outerShdw blurRad="38100" dist="38100" dir="2700000" algn="tl">
                    <a:srgbClr val="C0C0C0"/>
                  </a:outerShdw>
                </a:effectLst>
                <a:latin typeface="Arial" charset="0"/>
              </a:rPr>
              <a:t>Tüzük ekindeki  tabloda bulunan kirletici maddeleri (belirli bir miktarın üzerinde ise)</a:t>
            </a:r>
          </a:p>
          <a:p>
            <a:pPr marL="628650" lvl="1" indent="-449263" eaLnBrk="0" hangingPunct="0">
              <a:lnSpc>
                <a:spcPct val="80000"/>
              </a:lnSpc>
              <a:spcBef>
                <a:spcPct val="20000"/>
              </a:spcBef>
              <a:buFontTx/>
              <a:buChar char="–"/>
            </a:pPr>
            <a:r>
              <a:rPr lang="tr-TR" sz="2400" b="1">
                <a:solidFill>
                  <a:srgbClr val="0000FF"/>
                </a:solidFill>
                <a:effectLst>
                  <a:outerShdw blurRad="38100" dist="38100" dir="2700000" algn="tl">
                    <a:srgbClr val="C0C0C0"/>
                  </a:outerShdw>
                </a:effectLst>
                <a:latin typeface="Arial" charset="0"/>
              </a:rPr>
              <a:t>Bildirirler.</a:t>
            </a: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4F4EF763-34BE-4A53-BAD6-F21175674568}" type="slidenum">
              <a:rPr lang="tr-TR"/>
              <a:pPr>
                <a:defRPr/>
              </a:pPr>
              <a:t>15</a:t>
            </a:fld>
            <a:endParaRPr lang="tr-TR"/>
          </a:p>
        </p:txBody>
      </p:sp>
      <p:sp>
        <p:nvSpPr>
          <p:cNvPr id="87041" name="Rectangle 2"/>
          <p:cNvSpPr>
            <a:spLocks noGrp="1" noChangeArrowheads="1"/>
          </p:cNvSpPr>
          <p:nvPr>
            <p:ph type="title"/>
          </p:nvPr>
        </p:nvSpPr>
        <p:spPr>
          <a:xfrm>
            <a:off x="457200" y="180975"/>
            <a:ext cx="8229600" cy="714375"/>
          </a:xfrm>
        </p:spPr>
        <p:txBody>
          <a:bodyPr/>
          <a:lstStyle/>
          <a:p>
            <a:r>
              <a:rPr lang="tr-TR" sz="4000" b="1" smtClean="0">
                <a:solidFill>
                  <a:srgbClr val="FF0000"/>
                </a:solidFill>
              </a:rPr>
              <a:t>EMAS</a:t>
            </a:r>
          </a:p>
        </p:txBody>
      </p:sp>
      <p:sp>
        <p:nvSpPr>
          <p:cNvPr id="80899" name="Rectangle 3"/>
          <p:cNvSpPr>
            <a:spLocks noGrp="1" noChangeArrowheads="1"/>
          </p:cNvSpPr>
          <p:nvPr>
            <p:ph type="body" idx="1"/>
          </p:nvPr>
        </p:nvSpPr>
        <p:spPr/>
        <p:txBody>
          <a:bodyPr/>
          <a:lstStyle/>
          <a:p>
            <a:pPr>
              <a:buFontTx/>
              <a:buNone/>
            </a:pPr>
            <a:r>
              <a:rPr lang="tr-TR" b="1" smtClean="0">
                <a:solidFill>
                  <a:srgbClr val="0000FF"/>
                </a:solidFill>
              </a:rPr>
              <a:t>EKO-YÖNETİM VE TETKİK PROGRAMI</a:t>
            </a:r>
            <a:endParaRPr lang="tr-TR" smtClean="0">
              <a:solidFill>
                <a:srgbClr val="0000FF"/>
              </a:solidFill>
            </a:endParaRPr>
          </a:p>
          <a:p>
            <a:pPr>
              <a:buFontTx/>
              <a:buNone/>
            </a:pPr>
            <a:endParaRPr lang="tr-TR" smtClean="0">
              <a:solidFill>
                <a:srgbClr val="0000FF"/>
              </a:solidFill>
            </a:endParaRPr>
          </a:p>
          <a:p>
            <a:pPr algn="just">
              <a:buFontTx/>
              <a:buNone/>
            </a:pPr>
            <a:r>
              <a:rPr lang="tr-TR" smtClean="0">
                <a:solidFill>
                  <a:srgbClr val="0000FF"/>
                </a:solidFill>
              </a:rPr>
              <a:t>Amacı, kuruluşların çevresel performansının değerlendirilmesi ve iyileştirilmesi, toplum ve diğer ilgili taraflara alakalı bilgilerin temini için, kuruluşlar tarafından gönüllü katılıma müsaade eden bir topluluk eko-yönetim ve tetkik programını oluşturmaktadır.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1E6C7C16-E241-4459-B98D-50CADD975D0C}" type="slidenum">
              <a:rPr lang="tr-TR"/>
              <a:pPr>
                <a:defRPr/>
              </a:pPr>
              <a:t>16</a:t>
            </a:fld>
            <a:endParaRPr lang="tr-TR"/>
          </a:p>
        </p:txBody>
      </p:sp>
      <p:sp>
        <p:nvSpPr>
          <p:cNvPr id="89089" name="Rectangle 2"/>
          <p:cNvSpPr>
            <a:spLocks noGrp="1" noChangeArrowheads="1"/>
          </p:cNvSpPr>
          <p:nvPr>
            <p:ph type="title"/>
          </p:nvPr>
        </p:nvSpPr>
        <p:spPr>
          <a:xfrm>
            <a:off x="457200" y="153988"/>
            <a:ext cx="8229600" cy="652462"/>
          </a:xfrm>
        </p:spPr>
        <p:txBody>
          <a:bodyPr/>
          <a:lstStyle/>
          <a:p>
            <a:r>
              <a:rPr lang="tr-TR" b="1" smtClean="0">
                <a:solidFill>
                  <a:srgbClr val="FF0000"/>
                </a:solidFill>
              </a:rPr>
              <a:t>AB EKO-ETİKET PLANI</a:t>
            </a:r>
            <a:r>
              <a:rPr lang="tr-TR" smtClean="0">
                <a:solidFill>
                  <a:srgbClr val="FF0000"/>
                </a:solidFill>
              </a:rPr>
              <a:t> </a:t>
            </a:r>
          </a:p>
        </p:txBody>
      </p:sp>
      <p:sp>
        <p:nvSpPr>
          <p:cNvPr id="89090" name="Rectangle 3"/>
          <p:cNvSpPr>
            <a:spLocks noGrp="1" noChangeArrowheads="1"/>
          </p:cNvSpPr>
          <p:nvPr>
            <p:ph type="body" idx="1"/>
          </p:nvPr>
        </p:nvSpPr>
        <p:spPr/>
        <p:txBody>
          <a:bodyPr/>
          <a:lstStyle/>
          <a:p>
            <a:pPr indent="20638">
              <a:buFontTx/>
              <a:buNone/>
            </a:pPr>
            <a:r>
              <a:rPr lang="tr-TR" b="1" smtClean="0">
                <a:solidFill>
                  <a:srgbClr val="0000FF"/>
                </a:solidFill>
                <a:effectLst>
                  <a:outerShdw blurRad="38100" dist="38100" dir="2700000" algn="tl">
                    <a:srgbClr val="C0C0C0"/>
                  </a:outerShdw>
                </a:effectLst>
              </a:rPr>
              <a:t>Çevre Etiketi Nedir?</a:t>
            </a:r>
          </a:p>
          <a:p>
            <a:pPr indent="20638" algn="just">
              <a:buFontTx/>
              <a:buNone/>
            </a:pPr>
            <a:r>
              <a:rPr lang="tr-TR" b="1" smtClean="0">
                <a:solidFill>
                  <a:srgbClr val="0000FF"/>
                </a:solidFill>
                <a:effectLst>
                  <a:outerShdw blurRad="38100" dist="38100" dir="2700000" algn="tl">
                    <a:srgbClr val="C0C0C0"/>
                  </a:outerShdw>
                </a:effectLst>
              </a:rPr>
              <a:t>Çevre etiketi sahibi ürünler, kendi ürün grubu içerisindeki diğer ürünlere nazaran, çevreye daha az zarar veren ürün olduklarını ifade eder. Bu sayede bütün hayat döngüsü bazında çevresel etkisinin azaltma potansiyeline sahip ürünler özendirilmektedir.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Rectangle 6"/>
          <p:cNvSpPr>
            <a:spLocks noGrp="1" noChangeArrowheads="1"/>
          </p:cNvSpPr>
          <p:nvPr>
            <p:ph type="sldNum" sz="quarter" idx="12"/>
          </p:nvPr>
        </p:nvSpPr>
        <p:spPr>
          <a:ln/>
        </p:spPr>
        <p:txBody>
          <a:bodyPr/>
          <a:lstStyle/>
          <a:p>
            <a:pPr>
              <a:defRPr/>
            </a:pPr>
            <a:fld id="{AF0D8E3D-0B56-483D-98FA-E7C7E51666F9}" type="slidenum">
              <a:rPr lang="tr-TR"/>
              <a:pPr>
                <a:defRPr/>
              </a:pPr>
              <a:t>17</a:t>
            </a:fld>
            <a:endParaRPr lang="tr-TR"/>
          </a:p>
        </p:txBody>
      </p:sp>
      <p:sp>
        <p:nvSpPr>
          <p:cNvPr id="142999" name="Rectangle 663"/>
          <p:cNvSpPr>
            <a:spLocks noGrp="1" noChangeArrowheads="1"/>
          </p:cNvSpPr>
          <p:nvPr>
            <p:ph type="title"/>
          </p:nvPr>
        </p:nvSpPr>
        <p:spPr>
          <a:xfrm>
            <a:off x="457200" y="274638"/>
            <a:ext cx="8229600" cy="588962"/>
          </a:xfrm>
        </p:spPr>
        <p:txBody>
          <a:bodyPr/>
          <a:lstStyle/>
          <a:p>
            <a:r>
              <a:rPr lang="tr-TR" sz="3600" b="1" smtClean="0">
                <a:solidFill>
                  <a:srgbClr val="FF0000"/>
                </a:solidFill>
                <a:effectLst>
                  <a:outerShdw blurRad="38100" dist="38100" dir="2700000" algn="tl">
                    <a:srgbClr val="C0C0C0"/>
                  </a:outerShdw>
                </a:effectLst>
              </a:rPr>
              <a:t>EKO-ETİKET-ÜRÜN LİSTESİ</a:t>
            </a:r>
          </a:p>
        </p:txBody>
      </p:sp>
      <p:graphicFrame>
        <p:nvGraphicFramePr>
          <p:cNvPr id="143018" name="Group 682"/>
          <p:cNvGraphicFramePr>
            <a:graphicFrameLocks noGrp="1"/>
          </p:cNvGraphicFramePr>
          <p:nvPr>
            <p:ph idx="1"/>
          </p:nvPr>
        </p:nvGraphicFramePr>
        <p:xfrm>
          <a:off x="250825" y="1023938"/>
          <a:ext cx="8642350" cy="5855970"/>
        </p:xfrm>
        <a:graphic>
          <a:graphicData uri="http://schemas.openxmlformats.org/drawingml/2006/table">
            <a:tbl>
              <a:tblPr/>
              <a:tblGrid>
                <a:gridCol w="608013"/>
                <a:gridCol w="4106862"/>
                <a:gridCol w="349250"/>
                <a:gridCol w="3578225"/>
              </a:tblGrid>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*Ev ve bahçe ürünleri</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 Araç ve gereçler</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Şilte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Bulaşık makinesi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Ahşap Mobilyalar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Buzdolabı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3</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Sert ve Yumuşak zemin kaplamaları</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3</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Elektrik süpürgesi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4</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İç mekan boya ve vernikleri</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4</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Çamaşır Makinesi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97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5</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Toprak iyileştiriciler ve bitki yetiştirme ortamları</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5</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Klima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6</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Tekstil  ürünleri</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6</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Ampuller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7</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Kişisel bilgisayarlar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8</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Taşınabilir bilgisayarlar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9</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Televizyonlar</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*Temizlik  ürünleri</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 Kağıt Ürünü </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Genel temizleyiciler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Tuvalet kağıtları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Bulaşık  makinesi deterjanı</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Fotokopi ve grafik kağıtlan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06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3</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Elde  bulaşık  yıkama deterjanı</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3</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Yazıcı kağıtları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4</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Çamaşır deterjanları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54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5</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Sabunlar ve şampuanlar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 Giysiler </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*Turizm </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Ayakkabı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Turist konaklama tesisleri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0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Tekstil  ürünleri</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Kamp alanları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FFFF99"/>
                          </a:solidFill>
                          <a:effectLst>
                            <a:outerShdw blurRad="38100" dist="38100" dir="2700000" algn="tl">
                              <a:srgbClr val="000000"/>
                            </a:outerShdw>
                          </a:effectLst>
                          <a:latin typeface="Arial" charset="0"/>
                          <a:cs typeface="Times New Roman" pitchFamily="18" charset="0"/>
                        </a:rPr>
                        <a:t>*Yağlayıcı maddeler </a:t>
                      </a: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chemeClr val="tx1"/>
                        </a:solidFill>
                        <a:effectLst>
                          <a:outerShdw blurRad="38100" dist="38100" dir="2700000" algn="tl">
                            <a:srgbClr val="FFFFFF"/>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3366"/>
                    </a:solidFill>
                  </a:tcPr>
                </a:tc>
              </a:tr>
              <a:tr h="22542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1</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Yağlayıcı maddeler </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Toplam</a:t>
                      </a: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cs typeface="Times New Roman" pitchFamily="18" charset="0"/>
                        </a:rPr>
                        <a:t>28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1000" b="1" i="0" u="none" strike="noStrike" cap="none" normalizeH="0" baseline="0" smtClean="0">
                        <a:ln>
                          <a:noFill/>
                        </a:ln>
                        <a:solidFill>
                          <a:srgbClr val="0000FF"/>
                        </a:solidFill>
                        <a:effectLst>
                          <a:outerShdw blurRad="38100" dist="38100" dir="2700000" algn="tl">
                            <a:srgbClr val="C0C0C0"/>
                          </a:outerShdw>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Başlık"/>
          <p:cNvSpPr>
            <a:spLocks noGrp="1"/>
          </p:cNvSpPr>
          <p:nvPr>
            <p:ph type="title"/>
          </p:nvPr>
        </p:nvSpPr>
        <p:spPr/>
        <p:txBody>
          <a:bodyPr/>
          <a:lstStyle/>
          <a:p>
            <a:pPr eaLnBrk="1" hangingPunct="1"/>
            <a:r>
              <a:rPr lang="tr-TR" sz="2800" b="1" smtClean="0"/>
              <a:t>1999/13/EC,  2004/42/EC, 94/63/EC sayılı </a:t>
            </a:r>
            <a:br>
              <a:rPr lang="tr-TR" sz="2800" b="1" smtClean="0"/>
            </a:br>
            <a:r>
              <a:rPr lang="tr-TR" sz="2800" b="1" smtClean="0"/>
              <a:t>Uçucu Organik Bileşik (VOC ) Konsey Direktifleri</a:t>
            </a:r>
          </a:p>
        </p:txBody>
      </p:sp>
      <p:sp>
        <p:nvSpPr>
          <p:cNvPr id="2051" name="2 İçerik Yer Tutucusu"/>
          <p:cNvSpPr>
            <a:spLocks noGrp="1"/>
          </p:cNvSpPr>
          <p:nvPr>
            <p:ph idx="1"/>
          </p:nvPr>
        </p:nvSpPr>
        <p:spPr>
          <a:xfrm>
            <a:off x="214313" y="1473200"/>
            <a:ext cx="8786812" cy="4929187"/>
          </a:xfrm>
        </p:spPr>
        <p:txBody>
          <a:bodyPr/>
          <a:lstStyle/>
          <a:p>
            <a:pPr algn="just" eaLnBrk="1" hangingPunct="1">
              <a:buFont typeface="Arial" charset="0"/>
              <a:buNone/>
            </a:pPr>
            <a:r>
              <a:rPr lang="tr-TR" sz="2400" dirty="0" smtClean="0">
                <a:solidFill>
                  <a:srgbClr val="0000FF"/>
                </a:solidFill>
              </a:rPr>
              <a:t>1-Belirli faaliyetlerde ve tesislerde organik çözücülerin kullanımı nedeniyle oluşan  uçucu organik bileşik emisyonlarının sınırlanmasına yönelik </a:t>
            </a:r>
            <a:r>
              <a:rPr lang="tr-TR" sz="2400" b="1" dirty="0" smtClean="0">
                <a:solidFill>
                  <a:srgbClr val="0000FF"/>
                </a:solidFill>
              </a:rPr>
              <a:t>1999/13/EC </a:t>
            </a:r>
            <a:r>
              <a:rPr lang="tr-TR" sz="2400" dirty="0" smtClean="0">
                <a:solidFill>
                  <a:srgbClr val="0000FF"/>
                </a:solidFill>
              </a:rPr>
              <a:t>direktifinin,</a:t>
            </a:r>
          </a:p>
          <a:p>
            <a:pPr algn="just" eaLnBrk="1" hangingPunct="1">
              <a:buFont typeface="Arial" charset="0"/>
              <a:buNone/>
            </a:pPr>
            <a:r>
              <a:rPr lang="tr-TR" sz="2400" dirty="0" smtClean="0">
                <a:solidFill>
                  <a:srgbClr val="0000FF"/>
                </a:solidFill>
              </a:rPr>
              <a:t>2-Belirli boya ve cilalardaki ve araç tesviye ürünlerindeki organik çözücülere bağlı olarak oluşan uçucu organik bileşik  emisyonlarının sınırlanmasına yönelik </a:t>
            </a:r>
            <a:r>
              <a:rPr lang="tr-TR" sz="2400" b="1" dirty="0" smtClean="0">
                <a:solidFill>
                  <a:srgbClr val="0000FF"/>
                </a:solidFill>
              </a:rPr>
              <a:t>2004/42/EC</a:t>
            </a:r>
            <a:r>
              <a:rPr lang="tr-TR" sz="2400" dirty="0" smtClean="0">
                <a:solidFill>
                  <a:srgbClr val="0000FF"/>
                </a:solidFill>
              </a:rPr>
              <a:t> direktifinin,</a:t>
            </a:r>
          </a:p>
          <a:p>
            <a:pPr algn="just" eaLnBrk="1" hangingPunct="1">
              <a:buFont typeface="Arial" charset="0"/>
              <a:buNone/>
            </a:pPr>
            <a:r>
              <a:rPr lang="tr-TR" sz="2400" dirty="0" smtClean="0">
                <a:solidFill>
                  <a:srgbClr val="0000FF"/>
                </a:solidFill>
              </a:rPr>
              <a:t>3- Petrolün depolanması ile terminallerden servis istasyonlarına dağıtılmasından kaynaklanan uçucu organik bileşik emisyonlarının kontrolüne yönelik </a:t>
            </a:r>
            <a:r>
              <a:rPr lang="tr-TR" sz="2400" b="1" dirty="0" smtClean="0">
                <a:solidFill>
                  <a:srgbClr val="0000FF"/>
                </a:solidFill>
              </a:rPr>
              <a:t>94/63/EC</a:t>
            </a:r>
            <a:r>
              <a:rPr lang="tr-TR" sz="2400" dirty="0" smtClean="0">
                <a:solidFill>
                  <a:srgbClr val="0000FF"/>
                </a:solidFill>
              </a:rPr>
              <a:t>  direktifinin,</a:t>
            </a:r>
          </a:p>
          <a:p>
            <a:pPr eaLnBrk="1" hangingPunct="1"/>
            <a:r>
              <a:rPr lang="tr-TR" dirty="0" smtClean="0">
                <a:solidFill>
                  <a:srgbClr val="0000FF"/>
                </a:solidFill>
              </a:rPr>
              <a:t>Öngörülen Uyumlaştırma tarihi 31.12.2012</a:t>
            </a:r>
          </a:p>
          <a:p>
            <a:pPr eaLnBrk="1" hangingPunct="1"/>
            <a:r>
              <a:rPr lang="tr-TR" dirty="0" smtClean="0">
                <a:solidFill>
                  <a:srgbClr val="0000FF"/>
                </a:solidFill>
              </a:rPr>
              <a:t>Öngörülen Tam uygulama tarihi 31.12.2015</a:t>
            </a:r>
          </a:p>
          <a:p>
            <a:pPr algn="just" eaLnBrk="1" hangingPunct="1">
              <a:buFont typeface="Arial" charset="0"/>
              <a:buNone/>
            </a:pPr>
            <a:endParaRPr lang="tr-TR" dirty="0" smtClean="0">
              <a:solidFill>
                <a:srgbClr val="0000FF"/>
              </a:solidFill>
            </a:endParaRPr>
          </a:p>
          <a:p>
            <a:pPr algn="just" eaLnBrk="1" hangingPunct="1">
              <a:buFont typeface="Arial" charset="0"/>
              <a:buNone/>
            </a:pPr>
            <a:endParaRPr lang="tr-TR" dirty="0" smtClean="0">
              <a:solidFill>
                <a:srgbClr val="0000FF"/>
              </a:solidFill>
            </a:endParaRPr>
          </a:p>
          <a:p>
            <a:pPr eaLnBrk="1" hangingPunct="1"/>
            <a:endParaRPr lang="tr-TR" dirty="0" smtClean="0">
              <a:solidFill>
                <a:srgbClr val="0000FF"/>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Başlık"/>
          <p:cNvSpPr>
            <a:spLocks noGrp="1"/>
          </p:cNvSpPr>
          <p:nvPr>
            <p:ph type="title"/>
          </p:nvPr>
        </p:nvSpPr>
        <p:spPr>
          <a:xfrm>
            <a:off x="457200" y="0"/>
            <a:ext cx="8229600" cy="1071563"/>
          </a:xfrm>
        </p:spPr>
        <p:txBody>
          <a:bodyPr/>
          <a:lstStyle/>
          <a:p>
            <a:pPr eaLnBrk="1" hangingPunct="1"/>
            <a:r>
              <a:rPr lang="tr-TR" sz="2800" dirty="0" smtClean="0"/>
              <a:t>Uçucu Organik Bileşikler</a:t>
            </a:r>
            <a:br>
              <a:rPr lang="tr-TR" sz="2800" dirty="0" smtClean="0"/>
            </a:br>
            <a:r>
              <a:rPr lang="tr-TR" sz="2800" dirty="0" smtClean="0"/>
              <a:t>Yapılacak </a:t>
            </a:r>
            <a:r>
              <a:rPr lang="tr-TR" sz="2800" dirty="0" smtClean="0"/>
              <a:t>Çalışmalar</a:t>
            </a:r>
          </a:p>
        </p:txBody>
      </p:sp>
      <p:sp>
        <p:nvSpPr>
          <p:cNvPr id="3075" name="2 İçerik Yer Tutucusu"/>
          <p:cNvSpPr>
            <a:spLocks noGrp="1"/>
          </p:cNvSpPr>
          <p:nvPr>
            <p:ph idx="1"/>
          </p:nvPr>
        </p:nvSpPr>
        <p:spPr>
          <a:xfrm>
            <a:off x="615950" y="1473200"/>
            <a:ext cx="8070850" cy="5022850"/>
          </a:xfrm>
        </p:spPr>
        <p:txBody>
          <a:bodyPr/>
          <a:lstStyle/>
          <a:p>
            <a:pPr eaLnBrk="1" hangingPunct="1"/>
            <a:r>
              <a:rPr lang="tr-TR" sz="2800" b="1" dirty="0" smtClean="0">
                <a:solidFill>
                  <a:srgbClr val="0000FF"/>
                </a:solidFill>
              </a:rPr>
              <a:t>Direktiflerin Ulusal Mevzuatımıza uyumlaştırılması </a:t>
            </a:r>
          </a:p>
          <a:p>
            <a:pPr eaLnBrk="1" hangingPunct="1"/>
            <a:r>
              <a:rPr lang="tr-TR" sz="2800" b="1" dirty="0" smtClean="0">
                <a:solidFill>
                  <a:srgbClr val="0000FF"/>
                </a:solidFill>
              </a:rPr>
              <a:t>Sınaî Uçucu Organik Bileşiklere ilişkin  Emisyon ve tesis envanterlerinin hazırlanması</a:t>
            </a:r>
          </a:p>
          <a:p>
            <a:pPr eaLnBrk="1" hangingPunct="1"/>
            <a:r>
              <a:rPr lang="tr-TR" sz="2800" b="1" dirty="0" smtClean="0">
                <a:solidFill>
                  <a:srgbClr val="0000FF"/>
                </a:solidFill>
              </a:rPr>
              <a:t>Emisyon projeksiyonlarının yapılması</a:t>
            </a:r>
          </a:p>
          <a:p>
            <a:pPr eaLnBrk="1" hangingPunct="1"/>
            <a:r>
              <a:rPr lang="tr-TR" sz="2800" b="1" dirty="0" smtClean="0">
                <a:solidFill>
                  <a:srgbClr val="0000FF"/>
                </a:solidFill>
              </a:rPr>
              <a:t>Düzenleyici etki analizlerinin hazırlanması</a:t>
            </a:r>
          </a:p>
          <a:p>
            <a:pPr eaLnBrk="1" hangingPunct="1"/>
            <a:r>
              <a:rPr lang="tr-TR" sz="2800" b="1" dirty="0" smtClean="0">
                <a:solidFill>
                  <a:srgbClr val="0000FF"/>
                </a:solidFill>
              </a:rPr>
              <a:t>Uygulama stratejisinin belirlenmesi </a:t>
            </a:r>
          </a:p>
          <a:p>
            <a:pPr algn="just" eaLnBrk="1" hangingPunct="1">
              <a:buFont typeface="Arial" charset="0"/>
              <a:buNone/>
            </a:pPr>
            <a:r>
              <a:rPr lang="tr-TR" sz="2800" b="1" dirty="0" smtClean="0">
                <a:solidFill>
                  <a:srgbClr val="0000FF"/>
                </a:solidFill>
              </a:rPr>
              <a:t>Uyumlaştırma ve uygulama periyotları çalışmaların sonuçlarına göre gözden geçirilebilecektir</a:t>
            </a:r>
          </a:p>
          <a:p>
            <a:pPr eaLnBrk="1" hangingPunct="1">
              <a:buFont typeface="Arial" charset="0"/>
              <a:buNone/>
            </a:pPr>
            <a:endParaRPr lang="tr-TR" sz="2800" b="1" dirty="0" smtClean="0">
              <a:solidFill>
                <a:srgbClr val="0000FF"/>
              </a:solidFill>
            </a:endParaRPr>
          </a:p>
          <a:p>
            <a:pPr eaLnBrk="1" hangingPunct="1"/>
            <a:endParaRPr lang="tr-TR" sz="2800" b="1" dirty="0" smtClean="0">
              <a:solidFill>
                <a:srgbClr val="0000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6"/>
          <p:cNvSpPr>
            <a:spLocks noGrp="1" noChangeArrowheads="1"/>
          </p:cNvSpPr>
          <p:nvPr>
            <p:ph type="sldNum" sz="quarter" idx="12"/>
          </p:nvPr>
        </p:nvSpPr>
        <p:spPr>
          <a:ln/>
        </p:spPr>
        <p:txBody>
          <a:bodyPr/>
          <a:lstStyle/>
          <a:p>
            <a:pPr>
              <a:defRPr/>
            </a:pPr>
            <a:fld id="{865CDDFC-A041-498F-B33D-210F1571F271}" type="slidenum">
              <a:rPr lang="tr-TR"/>
              <a:pPr>
                <a:defRPr/>
              </a:pPr>
              <a:t>2</a:t>
            </a:fld>
            <a:endParaRPr lang="tr-TR"/>
          </a:p>
        </p:txBody>
      </p:sp>
      <p:sp>
        <p:nvSpPr>
          <p:cNvPr id="3" name="Subtitle 2"/>
          <p:cNvSpPr>
            <a:spLocks noGrp="1"/>
          </p:cNvSpPr>
          <p:nvPr>
            <p:ph type="subTitle" idx="4294967295"/>
          </p:nvPr>
        </p:nvSpPr>
        <p:spPr>
          <a:xfrm>
            <a:off x="1905000" y="123825"/>
            <a:ext cx="6400800" cy="752475"/>
          </a:xfrm>
        </p:spPr>
        <p:txBody>
          <a:bodyPr>
            <a:noAutofit/>
          </a:bodyPr>
          <a:lstStyle/>
          <a:p>
            <a:pPr marL="0" indent="0" algn="ctr">
              <a:buFontTx/>
              <a:buNone/>
              <a:defRPr/>
            </a:pPr>
            <a:r>
              <a:rPr lang="tr-TR" sz="4400" b="1" dirty="0" smtClean="0">
                <a:solidFill>
                  <a:schemeClr val="tx2"/>
                </a:solidFill>
                <a:effectLst>
                  <a:outerShdw blurRad="38100" dist="38100" dir="2700000" algn="tl">
                    <a:srgbClr val="000000">
                      <a:alpha val="43137"/>
                    </a:srgbClr>
                  </a:outerShdw>
                </a:effectLst>
              </a:rPr>
              <a:t>Müzakere Takvimi</a:t>
            </a:r>
            <a:endParaRPr lang="tr-TR" sz="4400" b="1" dirty="0">
              <a:solidFill>
                <a:schemeClr val="tx2"/>
              </a:solidFill>
              <a:effectLst>
                <a:outerShdw blurRad="38100" dist="38100" dir="2700000" algn="tl">
                  <a:srgbClr val="000000">
                    <a:alpha val="43137"/>
                  </a:srgbClr>
                </a:outerShdw>
              </a:effectLst>
            </a:endParaRPr>
          </a:p>
        </p:txBody>
      </p:sp>
      <p:grpSp>
        <p:nvGrpSpPr>
          <p:cNvPr id="148483" name="Group 30"/>
          <p:cNvGrpSpPr>
            <a:grpSpLocks/>
          </p:cNvGrpSpPr>
          <p:nvPr/>
        </p:nvGrpSpPr>
        <p:grpSpPr bwMode="auto">
          <a:xfrm>
            <a:off x="260350" y="2000250"/>
            <a:ext cx="8712200" cy="3214688"/>
            <a:chOff x="403226" y="428604"/>
            <a:chExt cx="8712200" cy="3214710"/>
          </a:xfrm>
        </p:grpSpPr>
        <p:sp>
          <p:nvSpPr>
            <p:cNvPr id="7" name="Left-Right Arrow 6"/>
            <p:cNvSpPr/>
            <p:nvPr/>
          </p:nvSpPr>
          <p:spPr>
            <a:xfrm>
              <a:off x="403226" y="2357430"/>
              <a:ext cx="8712200" cy="500065"/>
            </a:xfrm>
            <a:prstGeom prst="leftRight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cxnSp>
          <p:nvCxnSpPr>
            <p:cNvPr id="9" name="Straight Connector 8"/>
            <p:cNvCxnSpPr/>
            <p:nvPr/>
          </p:nvCxnSpPr>
          <p:spPr>
            <a:xfrm rot="5400000" flipH="1" flipV="1">
              <a:off x="1107281" y="2607463"/>
              <a:ext cx="50006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2678906" y="2607463"/>
              <a:ext cx="50006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3821905" y="3393281"/>
              <a:ext cx="5000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flipH="1" flipV="1">
              <a:off x="4464843" y="2607463"/>
              <a:ext cx="50006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5965031" y="2607463"/>
              <a:ext cx="50006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7608093" y="2607463"/>
              <a:ext cx="500065"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ectangular Callout 20"/>
            <p:cNvSpPr/>
            <p:nvPr/>
          </p:nvSpPr>
          <p:spPr>
            <a:xfrm>
              <a:off x="571501" y="428604"/>
              <a:ext cx="1928813" cy="1071570"/>
            </a:xfrm>
            <a:prstGeom prst="wedgeRectCallout">
              <a:avLst>
                <a:gd name="adj1" fmla="val 22897"/>
                <a:gd name="adj2" fmla="val 13627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b="1" dirty="0">
                  <a:solidFill>
                    <a:schemeClr val="tx2">
                      <a:lumMod val="75000"/>
                    </a:schemeClr>
                  </a:solidFill>
                </a:rPr>
                <a:t>Tarama Toplantıları</a:t>
              </a:r>
            </a:p>
            <a:p>
              <a:pPr algn="ctr">
                <a:defRPr/>
              </a:pPr>
              <a:r>
                <a:rPr lang="tr-TR" b="1" dirty="0">
                  <a:solidFill>
                    <a:schemeClr val="tx2">
                      <a:lumMod val="75000"/>
                    </a:schemeClr>
                  </a:solidFill>
                </a:rPr>
                <a:t>Nisan-Haziran 2006</a:t>
              </a:r>
            </a:p>
          </p:txBody>
        </p:sp>
        <p:sp>
          <p:nvSpPr>
            <p:cNvPr id="22" name="Rectangular Callout 21"/>
            <p:cNvSpPr/>
            <p:nvPr/>
          </p:nvSpPr>
          <p:spPr>
            <a:xfrm>
              <a:off x="2786064" y="428604"/>
              <a:ext cx="1785937" cy="928694"/>
            </a:xfrm>
            <a:prstGeom prst="wedgeRectCallout">
              <a:avLst>
                <a:gd name="adj1" fmla="val 30315"/>
                <a:gd name="adj2" fmla="val 16373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b="1" dirty="0">
                  <a:solidFill>
                    <a:schemeClr val="tx2">
                      <a:lumMod val="75000"/>
                    </a:schemeClr>
                  </a:solidFill>
                </a:rPr>
                <a:t>Tarama sonu Raporu</a:t>
              </a:r>
            </a:p>
            <a:p>
              <a:pPr algn="ctr">
                <a:defRPr/>
              </a:pPr>
              <a:r>
                <a:rPr lang="tr-TR" b="1" dirty="0">
                  <a:solidFill>
                    <a:schemeClr val="tx2">
                      <a:lumMod val="75000"/>
                    </a:schemeClr>
                  </a:solidFill>
                </a:rPr>
                <a:t>3 Ekim 2007</a:t>
              </a:r>
            </a:p>
          </p:txBody>
        </p:sp>
        <p:sp>
          <p:nvSpPr>
            <p:cNvPr id="23" name="Rectangular Callout 22"/>
            <p:cNvSpPr/>
            <p:nvPr/>
          </p:nvSpPr>
          <p:spPr>
            <a:xfrm>
              <a:off x="5072064" y="428604"/>
              <a:ext cx="1500187" cy="1071570"/>
            </a:xfrm>
            <a:prstGeom prst="wedgeRectCallout">
              <a:avLst>
                <a:gd name="adj1" fmla="val 106384"/>
                <a:gd name="adj2" fmla="val 139551"/>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b="1" dirty="0">
                  <a:solidFill>
                    <a:schemeClr val="tx2">
                      <a:lumMod val="75000"/>
                    </a:schemeClr>
                  </a:solidFill>
                </a:rPr>
                <a:t>Müzakere Pozisyon Belgesi</a:t>
              </a:r>
            </a:p>
            <a:p>
              <a:pPr algn="ctr">
                <a:defRPr/>
              </a:pPr>
              <a:r>
                <a:rPr lang="tr-TR" b="1" dirty="0">
                  <a:solidFill>
                    <a:schemeClr val="tx2">
                      <a:lumMod val="75000"/>
                    </a:schemeClr>
                  </a:solidFill>
                </a:rPr>
                <a:t>13.11.2009</a:t>
              </a:r>
            </a:p>
          </p:txBody>
        </p:sp>
        <p:sp>
          <p:nvSpPr>
            <p:cNvPr id="24" name="Rectangular Callout 23"/>
            <p:cNvSpPr/>
            <p:nvPr/>
          </p:nvSpPr>
          <p:spPr>
            <a:xfrm>
              <a:off x="7072314" y="428604"/>
              <a:ext cx="1857375" cy="1071570"/>
            </a:xfrm>
            <a:prstGeom prst="wedgeRectCallout">
              <a:avLst>
                <a:gd name="adj1" fmla="val -11383"/>
                <a:gd name="adj2" fmla="val 13869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b="1" dirty="0">
                  <a:solidFill>
                    <a:schemeClr val="tx2">
                      <a:lumMod val="75000"/>
                    </a:schemeClr>
                  </a:solidFill>
                </a:rPr>
                <a:t>Müzakere Faslının Açılması</a:t>
              </a:r>
            </a:p>
            <a:p>
              <a:pPr algn="ctr">
                <a:defRPr/>
              </a:pPr>
              <a:r>
                <a:rPr lang="tr-TR" b="1" dirty="0">
                  <a:solidFill>
                    <a:schemeClr val="tx2">
                      <a:lumMod val="75000"/>
                    </a:schemeClr>
                  </a:solidFill>
                </a:rPr>
                <a:t>21.12.2009</a:t>
              </a:r>
            </a:p>
          </p:txBody>
        </p:sp>
        <p:sp>
          <p:nvSpPr>
            <p:cNvPr id="26" name="TextBox 25"/>
            <p:cNvSpPr txBox="1"/>
            <p:nvPr/>
          </p:nvSpPr>
          <p:spPr>
            <a:xfrm>
              <a:off x="1000126" y="3000372"/>
              <a:ext cx="714375" cy="307977"/>
            </a:xfrm>
            <a:prstGeom prst="rect">
              <a:avLst/>
            </a:prstGeom>
            <a:noFill/>
            <a:ln>
              <a:noFill/>
            </a:ln>
          </p:spPr>
          <p:txBody>
            <a:bodyPr>
              <a:spAutoFit/>
            </a:bodyPr>
            <a:lstStyle/>
            <a:p>
              <a:pPr>
                <a:defRPr/>
              </a:pPr>
              <a:r>
                <a:rPr lang="tr-TR" sz="1400" b="1" dirty="0">
                  <a:solidFill>
                    <a:schemeClr val="tx2"/>
                  </a:solidFill>
                  <a:effectLst>
                    <a:outerShdw blurRad="38100" dist="38100" dir="2700000" algn="tl">
                      <a:srgbClr val="000000">
                        <a:alpha val="43137"/>
                      </a:srgbClr>
                    </a:outerShdw>
                  </a:effectLst>
                </a:rPr>
                <a:t>2006</a:t>
              </a:r>
            </a:p>
          </p:txBody>
        </p:sp>
        <p:sp>
          <p:nvSpPr>
            <p:cNvPr id="27" name="TextBox 26"/>
            <p:cNvSpPr txBox="1"/>
            <p:nvPr/>
          </p:nvSpPr>
          <p:spPr>
            <a:xfrm>
              <a:off x="2571751" y="3000372"/>
              <a:ext cx="714375" cy="307977"/>
            </a:xfrm>
            <a:prstGeom prst="rect">
              <a:avLst/>
            </a:prstGeom>
            <a:noFill/>
            <a:ln>
              <a:noFill/>
            </a:ln>
          </p:spPr>
          <p:txBody>
            <a:bodyPr>
              <a:spAutoFit/>
            </a:bodyPr>
            <a:lstStyle/>
            <a:p>
              <a:pPr>
                <a:defRPr/>
              </a:pPr>
              <a:r>
                <a:rPr lang="tr-TR" sz="1400" b="1" dirty="0">
                  <a:solidFill>
                    <a:schemeClr val="tx2"/>
                  </a:solidFill>
                  <a:effectLst>
                    <a:outerShdw blurRad="38100" dist="38100" dir="2700000" algn="tl">
                      <a:srgbClr val="000000">
                        <a:alpha val="43137"/>
                      </a:srgbClr>
                    </a:outerShdw>
                  </a:effectLst>
                </a:rPr>
                <a:t>2007</a:t>
              </a:r>
            </a:p>
          </p:txBody>
        </p:sp>
        <p:sp>
          <p:nvSpPr>
            <p:cNvPr id="28" name="TextBox 27"/>
            <p:cNvSpPr txBox="1"/>
            <p:nvPr/>
          </p:nvSpPr>
          <p:spPr>
            <a:xfrm>
              <a:off x="4357689" y="3000372"/>
              <a:ext cx="714375" cy="307977"/>
            </a:xfrm>
            <a:prstGeom prst="rect">
              <a:avLst/>
            </a:prstGeom>
            <a:noFill/>
            <a:ln>
              <a:noFill/>
            </a:ln>
          </p:spPr>
          <p:txBody>
            <a:bodyPr>
              <a:spAutoFit/>
            </a:bodyPr>
            <a:lstStyle/>
            <a:p>
              <a:pPr>
                <a:defRPr/>
              </a:pPr>
              <a:r>
                <a:rPr lang="tr-TR" sz="1400" b="1" dirty="0">
                  <a:solidFill>
                    <a:schemeClr val="tx2"/>
                  </a:solidFill>
                  <a:effectLst>
                    <a:outerShdw blurRad="38100" dist="38100" dir="2700000" algn="tl">
                      <a:srgbClr val="000000">
                        <a:alpha val="43137"/>
                      </a:srgbClr>
                    </a:outerShdw>
                  </a:effectLst>
                </a:rPr>
                <a:t>2008</a:t>
              </a:r>
            </a:p>
          </p:txBody>
        </p:sp>
        <p:sp>
          <p:nvSpPr>
            <p:cNvPr id="29" name="TextBox 28"/>
            <p:cNvSpPr txBox="1"/>
            <p:nvPr/>
          </p:nvSpPr>
          <p:spPr>
            <a:xfrm>
              <a:off x="5857876" y="3000372"/>
              <a:ext cx="714375" cy="307977"/>
            </a:xfrm>
            <a:prstGeom prst="rect">
              <a:avLst/>
            </a:prstGeom>
            <a:noFill/>
            <a:ln>
              <a:noFill/>
            </a:ln>
          </p:spPr>
          <p:txBody>
            <a:bodyPr>
              <a:spAutoFit/>
            </a:bodyPr>
            <a:lstStyle/>
            <a:p>
              <a:pPr>
                <a:defRPr/>
              </a:pPr>
              <a:r>
                <a:rPr lang="tr-TR" sz="1400" b="1" dirty="0">
                  <a:solidFill>
                    <a:schemeClr val="tx2"/>
                  </a:solidFill>
                  <a:effectLst>
                    <a:outerShdw blurRad="38100" dist="38100" dir="2700000" algn="tl">
                      <a:srgbClr val="000000">
                        <a:alpha val="43137"/>
                      </a:srgbClr>
                    </a:outerShdw>
                  </a:effectLst>
                </a:rPr>
                <a:t>2009</a:t>
              </a:r>
            </a:p>
          </p:txBody>
        </p:sp>
        <p:sp>
          <p:nvSpPr>
            <p:cNvPr id="30" name="TextBox 29"/>
            <p:cNvSpPr txBox="1"/>
            <p:nvPr/>
          </p:nvSpPr>
          <p:spPr>
            <a:xfrm>
              <a:off x="7500939" y="3000372"/>
              <a:ext cx="714375" cy="307977"/>
            </a:xfrm>
            <a:prstGeom prst="rect">
              <a:avLst/>
            </a:prstGeom>
            <a:noFill/>
            <a:ln>
              <a:noFill/>
            </a:ln>
          </p:spPr>
          <p:txBody>
            <a:bodyPr>
              <a:spAutoFit/>
            </a:bodyPr>
            <a:lstStyle/>
            <a:p>
              <a:pPr>
                <a:defRPr/>
              </a:pPr>
              <a:r>
                <a:rPr lang="tr-TR" sz="1400" b="1" dirty="0">
                  <a:solidFill>
                    <a:schemeClr val="tx2"/>
                  </a:solidFill>
                  <a:effectLst>
                    <a:outerShdw blurRad="38100" dist="38100" dir="2700000" algn="tl">
                      <a:srgbClr val="000000">
                        <a:alpha val="43137"/>
                      </a:srgbClr>
                    </a:outerShdw>
                  </a:effectLst>
                </a:rPr>
                <a:t>2010</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Başlık"/>
          <p:cNvSpPr>
            <a:spLocks noGrp="1"/>
          </p:cNvSpPr>
          <p:nvPr>
            <p:ph type="title"/>
          </p:nvPr>
        </p:nvSpPr>
        <p:spPr>
          <a:xfrm>
            <a:off x="927100" y="64394"/>
            <a:ext cx="7759700" cy="919856"/>
          </a:xfrm>
        </p:spPr>
        <p:txBody>
          <a:bodyPr/>
          <a:lstStyle/>
          <a:p>
            <a:pPr eaLnBrk="1" hangingPunct="1"/>
            <a:r>
              <a:rPr lang="tr-TR" sz="3200" b="1" dirty="0" smtClean="0">
                <a:effectLst>
                  <a:outerShdw blurRad="38100" dist="38100" dir="2700000" algn="tl">
                    <a:srgbClr val="000000">
                      <a:alpha val="43137"/>
                    </a:srgbClr>
                  </a:outerShdw>
                </a:effectLst>
              </a:rPr>
              <a:t>Ulusal Emisyon Tavanlarına İlişkin 2001/81/EC sayılı Konsey Direktifi </a:t>
            </a:r>
          </a:p>
        </p:txBody>
      </p:sp>
      <p:sp>
        <p:nvSpPr>
          <p:cNvPr id="4099" name="2 İçerik Yer Tutucusu"/>
          <p:cNvSpPr>
            <a:spLocks noGrp="1"/>
          </p:cNvSpPr>
          <p:nvPr>
            <p:ph idx="1"/>
          </p:nvPr>
        </p:nvSpPr>
        <p:spPr>
          <a:xfrm>
            <a:off x="457200" y="1214438"/>
            <a:ext cx="8229600" cy="5429250"/>
          </a:xfrm>
        </p:spPr>
        <p:txBody>
          <a:bodyPr/>
          <a:lstStyle/>
          <a:p>
            <a:pPr eaLnBrk="1" hangingPunct="1">
              <a:buFont typeface="Arial" charset="0"/>
              <a:buNone/>
            </a:pPr>
            <a:r>
              <a:rPr lang="tr-TR" sz="2800" b="1" dirty="0" smtClean="0">
                <a:solidFill>
                  <a:srgbClr val="0000FF"/>
                </a:solidFill>
              </a:rPr>
              <a:t>Direktif Sanayi, Isınma ve  Motorlu taşıt kaynaklı,</a:t>
            </a:r>
          </a:p>
          <a:p>
            <a:pPr eaLnBrk="1" hangingPunct="1"/>
            <a:r>
              <a:rPr lang="tr-TR" sz="2800" b="1" dirty="0" smtClean="0">
                <a:solidFill>
                  <a:srgbClr val="0000FF"/>
                </a:solidFill>
              </a:rPr>
              <a:t>NH</a:t>
            </a:r>
            <a:r>
              <a:rPr lang="tr-TR" sz="2800" b="1" baseline="-25000" dirty="0" smtClean="0">
                <a:solidFill>
                  <a:srgbClr val="0000FF"/>
                </a:solidFill>
              </a:rPr>
              <a:t>3</a:t>
            </a:r>
            <a:r>
              <a:rPr lang="tr-TR" sz="2800" b="1" dirty="0" smtClean="0">
                <a:solidFill>
                  <a:srgbClr val="0000FF"/>
                </a:solidFill>
              </a:rPr>
              <a:t>, </a:t>
            </a:r>
          </a:p>
          <a:p>
            <a:pPr eaLnBrk="1" hangingPunct="1"/>
            <a:r>
              <a:rPr lang="tr-TR" sz="2800" b="1" dirty="0" smtClean="0">
                <a:solidFill>
                  <a:srgbClr val="0000FF"/>
                </a:solidFill>
              </a:rPr>
              <a:t>SO</a:t>
            </a:r>
            <a:r>
              <a:rPr lang="tr-TR" sz="2800" b="1" baseline="-25000" dirty="0" smtClean="0">
                <a:solidFill>
                  <a:srgbClr val="0000FF"/>
                </a:solidFill>
              </a:rPr>
              <a:t>2</a:t>
            </a:r>
            <a:r>
              <a:rPr lang="tr-TR" sz="2800" b="1" dirty="0" smtClean="0">
                <a:solidFill>
                  <a:srgbClr val="0000FF"/>
                </a:solidFill>
              </a:rPr>
              <a:t>, </a:t>
            </a:r>
          </a:p>
          <a:p>
            <a:pPr eaLnBrk="1" hangingPunct="1"/>
            <a:r>
              <a:rPr lang="tr-TR" sz="2800" b="1" dirty="0" smtClean="0">
                <a:solidFill>
                  <a:srgbClr val="0000FF"/>
                </a:solidFill>
              </a:rPr>
              <a:t>Nox </a:t>
            </a:r>
          </a:p>
          <a:p>
            <a:pPr eaLnBrk="1" hangingPunct="1"/>
            <a:r>
              <a:rPr lang="tr-TR" sz="2800" b="1" dirty="0" smtClean="0">
                <a:solidFill>
                  <a:srgbClr val="0000FF"/>
                </a:solidFill>
              </a:rPr>
              <a:t>VOC  emisyonlarının </a:t>
            </a:r>
          </a:p>
          <a:p>
            <a:pPr eaLnBrk="1" hangingPunct="1">
              <a:buFont typeface="Arial" charset="0"/>
              <a:buNone/>
            </a:pPr>
            <a:r>
              <a:rPr lang="tr-TR" sz="2400" b="1" dirty="0" smtClean="0">
                <a:solidFill>
                  <a:srgbClr val="0000FF"/>
                </a:solidFill>
              </a:rPr>
              <a:t>yıllık emisyon değerlerinin, sınırlandırılarak, belirlenecek ulusal emisyon tavanlarına uygun şekilde uzun dönemli etkilerinin kontrolünü amaçlamaktadır. </a:t>
            </a:r>
          </a:p>
          <a:p>
            <a:pPr eaLnBrk="1" hangingPunct="1"/>
            <a:r>
              <a:rPr lang="tr-TR" sz="2800" b="1" dirty="0" smtClean="0">
                <a:solidFill>
                  <a:srgbClr val="0000FF"/>
                </a:solidFill>
              </a:rPr>
              <a:t>Öngörülen Uyumlaştırma tarihi 31.12.2012</a:t>
            </a:r>
          </a:p>
          <a:p>
            <a:pPr algn="just" eaLnBrk="1" hangingPunct="1">
              <a:buFont typeface="Arial" charset="0"/>
              <a:buNone/>
            </a:pPr>
            <a:endParaRPr lang="tr-TR" b="1" dirty="0" smtClean="0">
              <a:solidFill>
                <a:srgbClr val="0000FF"/>
              </a:solidFill>
            </a:endParaRPr>
          </a:p>
          <a:p>
            <a:pPr eaLnBrk="1" hangingPunct="1"/>
            <a:endParaRPr lang="tr-TR" b="1" dirty="0" smtClean="0">
              <a:solidFill>
                <a:srgbClr val="0000FF"/>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Başlık"/>
          <p:cNvSpPr>
            <a:spLocks noGrp="1"/>
          </p:cNvSpPr>
          <p:nvPr>
            <p:ph type="title"/>
          </p:nvPr>
        </p:nvSpPr>
        <p:spPr>
          <a:xfrm>
            <a:off x="457200" y="274638"/>
            <a:ext cx="8229600" cy="582612"/>
          </a:xfrm>
        </p:spPr>
        <p:txBody>
          <a:bodyPr/>
          <a:lstStyle/>
          <a:p>
            <a:pPr eaLnBrk="1" hangingPunct="1"/>
            <a:r>
              <a:rPr lang="tr-TR" sz="2400" b="1" dirty="0" smtClean="0">
                <a:effectLst>
                  <a:outerShdw blurRad="38100" dist="38100" dir="2700000" algn="tl">
                    <a:srgbClr val="000000">
                      <a:alpha val="43137"/>
                    </a:srgbClr>
                  </a:outerShdw>
                </a:effectLst>
              </a:rPr>
              <a:t>Ulusal Emisyon </a:t>
            </a:r>
            <a:r>
              <a:rPr lang="tr-TR" sz="2400" b="1" dirty="0" smtClean="0">
                <a:effectLst>
                  <a:outerShdw blurRad="38100" dist="38100" dir="2700000" algn="tl">
                    <a:srgbClr val="000000">
                      <a:alpha val="43137"/>
                    </a:srgbClr>
                  </a:outerShdw>
                </a:effectLst>
              </a:rPr>
              <a:t>Tavanları</a:t>
            </a:r>
            <a:br>
              <a:rPr lang="tr-TR" sz="2400" b="1" dirty="0" smtClean="0">
                <a:effectLst>
                  <a:outerShdw blurRad="38100" dist="38100" dir="2700000" algn="tl">
                    <a:srgbClr val="000000">
                      <a:alpha val="43137"/>
                    </a:srgbClr>
                  </a:outerShdw>
                </a:effectLst>
              </a:rPr>
            </a:br>
            <a:r>
              <a:rPr lang="tr-TR" sz="2400" b="1" dirty="0" smtClean="0"/>
              <a:t>Yapılacak </a:t>
            </a:r>
            <a:r>
              <a:rPr lang="tr-TR" sz="2400" b="1" dirty="0" smtClean="0"/>
              <a:t>İşler</a:t>
            </a:r>
          </a:p>
        </p:txBody>
      </p:sp>
      <p:sp>
        <p:nvSpPr>
          <p:cNvPr id="5123" name="2 İçerik Yer Tutucusu"/>
          <p:cNvSpPr>
            <a:spLocks noGrp="1"/>
          </p:cNvSpPr>
          <p:nvPr>
            <p:ph idx="1"/>
          </p:nvPr>
        </p:nvSpPr>
        <p:spPr>
          <a:xfrm>
            <a:off x="457200" y="1000125"/>
            <a:ext cx="8229600" cy="5572125"/>
          </a:xfrm>
        </p:spPr>
        <p:txBody>
          <a:bodyPr/>
          <a:lstStyle/>
          <a:p>
            <a:pPr eaLnBrk="1" hangingPunct="1"/>
            <a:r>
              <a:rPr lang="tr-TR" sz="2400" b="1" dirty="0" smtClean="0">
                <a:solidFill>
                  <a:srgbClr val="0000FF"/>
                </a:solidFill>
              </a:rPr>
              <a:t>2001/81/EC  sayılı NEC Direktifinin Ulusal Mevzuatımıza uyumlaştırılması</a:t>
            </a:r>
          </a:p>
          <a:p>
            <a:pPr eaLnBrk="1" hangingPunct="1"/>
            <a:r>
              <a:rPr lang="tr-TR" sz="2400" b="1" dirty="0" smtClean="0">
                <a:solidFill>
                  <a:srgbClr val="0000FF"/>
                </a:solidFill>
              </a:rPr>
              <a:t>SO</a:t>
            </a:r>
            <a:r>
              <a:rPr lang="tr-TR" sz="2400" b="1" baseline="-25000" dirty="0" smtClean="0">
                <a:solidFill>
                  <a:srgbClr val="0000FF"/>
                </a:solidFill>
              </a:rPr>
              <a:t>2</a:t>
            </a:r>
            <a:r>
              <a:rPr lang="tr-TR" sz="2400" b="1" dirty="0" smtClean="0">
                <a:solidFill>
                  <a:srgbClr val="0000FF"/>
                </a:solidFill>
              </a:rPr>
              <a:t>, NO</a:t>
            </a:r>
            <a:r>
              <a:rPr lang="tr-TR" sz="2400" b="1" baseline="-25000" dirty="0" smtClean="0">
                <a:solidFill>
                  <a:srgbClr val="0000FF"/>
                </a:solidFill>
              </a:rPr>
              <a:t>x</a:t>
            </a:r>
            <a:r>
              <a:rPr lang="tr-TR" sz="2400" b="1" dirty="0" smtClean="0">
                <a:solidFill>
                  <a:srgbClr val="0000FF"/>
                </a:solidFill>
              </a:rPr>
              <a:t>, VOC ve NH</a:t>
            </a:r>
            <a:r>
              <a:rPr lang="tr-TR" sz="2400" b="1" baseline="-25000" dirty="0" smtClean="0">
                <a:solidFill>
                  <a:srgbClr val="0000FF"/>
                </a:solidFill>
              </a:rPr>
              <a:t>3 </a:t>
            </a:r>
            <a:r>
              <a:rPr lang="tr-TR" sz="2400" b="1" dirty="0" smtClean="0">
                <a:solidFill>
                  <a:srgbClr val="0000FF"/>
                </a:solidFill>
              </a:rPr>
              <a:t>parametreleri için ulusal emisyon envanterinin geliştirilmesi ve emisyon projeksiyonlarının yapılması </a:t>
            </a:r>
          </a:p>
          <a:p>
            <a:pPr eaLnBrk="1" hangingPunct="1"/>
            <a:r>
              <a:rPr lang="tr-TR" sz="2400" b="1" dirty="0" smtClean="0">
                <a:solidFill>
                  <a:srgbClr val="0000FF"/>
                </a:solidFill>
              </a:rPr>
              <a:t>NEC Direktifinin uyumlaştırılması kapsamında düzenleyici etki analizlerinin hazırlanması</a:t>
            </a:r>
          </a:p>
          <a:p>
            <a:pPr eaLnBrk="1" hangingPunct="1"/>
            <a:r>
              <a:rPr lang="tr-TR" sz="2400" b="1" dirty="0" smtClean="0">
                <a:solidFill>
                  <a:srgbClr val="0000FF"/>
                </a:solidFill>
              </a:rPr>
              <a:t>NEC Direktifi ile paralel uzun dönemli ve kapsamlı hava kalitesi iyileştirme stratejisinin uyumlaştırılması</a:t>
            </a:r>
          </a:p>
          <a:p>
            <a:pPr eaLnBrk="1" hangingPunct="1"/>
            <a:r>
              <a:rPr lang="tr-TR" sz="2400" b="1" dirty="0" smtClean="0">
                <a:solidFill>
                  <a:srgbClr val="0000FF"/>
                </a:solidFill>
              </a:rPr>
              <a:t>Kurumsal altyapının, teknik kapasitenin ve ilgili bürokratik ve idari düzenlemelerin hayata geçirilmesi ve geliştirilmesi amaçlanmaktadır.</a:t>
            </a:r>
          </a:p>
          <a:p>
            <a:pPr eaLnBrk="1" hangingPunct="1">
              <a:buFont typeface="Arial" charset="0"/>
              <a:buNone/>
            </a:pPr>
            <a:r>
              <a:rPr lang="tr-TR" sz="2400" b="1" dirty="0" smtClean="0">
                <a:solidFill>
                  <a:srgbClr val="0000FF"/>
                </a:solidFill>
              </a:rPr>
              <a:t>Uyumlaştırma ve uygulama periyotları çalışmaların sonuçlarına göre gözden geçirilebilecektir</a:t>
            </a:r>
          </a:p>
          <a:p>
            <a:pPr eaLnBrk="1" hangingPunct="1"/>
            <a:endParaRPr lang="tr-TR" b="1" dirty="0" smtClean="0">
              <a:solidFill>
                <a:srgbClr val="0000FF"/>
              </a:solidFill>
            </a:endParaRPr>
          </a:p>
          <a:p>
            <a:pPr eaLnBrk="1" hangingPunct="1"/>
            <a:endParaRPr lang="tr-TR" b="1" dirty="0" smtClean="0">
              <a:solidFill>
                <a:srgbClr val="0000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3E3B7C97-3938-47F7-B611-0CA8D143A573}" type="slidenum">
              <a:rPr lang="tr-TR"/>
              <a:pPr>
                <a:defRPr/>
              </a:pPr>
              <a:t>22</a:t>
            </a:fld>
            <a:endParaRPr lang="tr-TR"/>
          </a:p>
        </p:txBody>
      </p:sp>
      <p:sp>
        <p:nvSpPr>
          <p:cNvPr id="3" name="Footer Placeholder 2"/>
          <p:cNvSpPr>
            <a:spLocks noGrp="1"/>
          </p:cNvSpPr>
          <p:nvPr>
            <p:ph type="ftr" sz="quarter" idx="11"/>
          </p:nvPr>
        </p:nvSpPr>
        <p:spPr>
          <a:xfrm>
            <a:off x="1816100" y="184150"/>
            <a:ext cx="6451600" cy="844550"/>
          </a:xfrm>
        </p:spPr>
        <p:txBody>
          <a:bodyPr/>
          <a:lstStyle/>
          <a:p>
            <a:r>
              <a:rPr lang="tr-TR" sz="4800" b="1">
                <a:solidFill>
                  <a:srgbClr val="FF0000"/>
                </a:solidFill>
                <a:effectLst>
                  <a:outerShdw blurRad="38100" dist="38100" dir="2700000" algn="tl">
                    <a:srgbClr val="C0C0C0"/>
                  </a:outerShdw>
                </a:effectLst>
              </a:rPr>
              <a:t>ATIK YÖNETİMİ</a:t>
            </a:r>
          </a:p>
        </p:txBody>
      </p:sp>
      <p:sp>
        <p:nvSpPr>
          <p:cNvPr id="4" name="Slide Number Placeholder 3"/>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E0361768-238C-4744-9611-237402B4C979}" type="slidenum">
              <a:rPr lang="tr-TR" sz="1400" b="1">
                <a:solidFill>
                  <a:schemeClr val="accent6">
                    <a:lumMod val="75000"/>
                  </a:schemeClr>
                </a:solidFill>
                <a:effectLst>
                  <a:outerShdw blurRad="38100" dist="38100" dir="2700000" algn="tl">
                    <a:srgbClr val="000000">
                      <a:alpha val="43137"/>
                    </a:srgbClr>
                  </a:outerShdw>
                </a:effectLst>
                <a:latin typeface="Arial" charset="0"/>
              </a:rPr>
              <a:pPr algn="r">
                <a:defRPr/>
              </a:pPr>
              <a:t>22</a:t>
            </a:fld>
            <a:endParaRPr lang="tr-TR" sz="1400" b="1">
              <a:solidFill>
                <a:schemeClr val="accent6">
                  <a:lumMod val="75000"/>
                </a:schemeClr>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BF563A7C-BB08-4CB0-9C15-A00C3C3DE5F0}" type="slidenum">
              <a:rPr lang="tr-TR"/>
              <a:pPr>
                <a:defRPr/>
              </a:pPr>
              <a:t>23</a:t>
            </a:fld>
            <a:endParaRPr lang="tr-TR"/>
          </a:p>
        </p:txBody>
      </p:sp>
      <p:sp>
        <p:nvSpPr>
          <p:cNvPr id="1037" name="Rectangle 2"/>
          <p:cNvSpPr>
            <a:spLocks noGrp="1" noChangeArrowheads="1"/>
          </p:cNvSpPr>
          <p:nvPr>
            <p:ph type="title" idx="4294967295"/>
          </p:nvPr>
        </p:nvSpPr>
        <p:spPr>
          <a:xfrm>
            <a:off x="1104900" y="215900"/>
            <a:ext cx="7793038" cy="679450"/>
          </a:xfrm>
        </p:spPr>
        <p:txBody>
          <a:bodyPr/>
          <a:lstStyle/>
          <a:p>
            <a:pPr eaLnBrk="1" hangingPunct="1"/>
            <a:r>
              <a:rPr lang="tr-TR" sz="3100" b="1" smtClean="0">
                <a:solidFill>
                  <a:srgbClr val="FF0000"/>
                </a:solidFill>
                <a:effectLst>
                  <a:outerShdw blurRad="38100" dist="38100" dir="2700000" algn="tl">
                    <a:srgbClr val="C0C0C0"/>
                  </a:outerShdw>
                </a:effectLst>
                <a:latin typeface="Calibri" pitchFamily="34" charset="0"/>
              </a:rPr>
              <a:t>TEMEL İLKELER</a:t>
            </a:r>
          </a:p>
        </p:txBody>
      </p:sp>
      <p:graphicFrame>
        <p:nvGraphicFramePr>
          <p:cNvPr id="83970" name="Diagram 3"/>
          <p:cNvGraphicFramePr>
            <a:graphicFrameLocks/>
          </p:cNvGraphicFramePr>
          <p:nvPr/>
        </p:nvGraphicFramePr>
        <p:xfrm>
          <a:off x="1973263" y="1042988"/>
          <a:ext cx="5289550" cy="5311775"/>
        </p:xfrm>
        <a:graphic>
          <a:graphicData uri="http://schemas.openxmlformats.org/drawingml/2006/compatibility">
            <com:legacyDrawing xmlns:com="http://schemas.openxmlformats.org/drawingml/2006/compatibility" spid="_x0000_s83970"/>
          </a:graphicData>
        </a:graphic>
      </p:graphicFrame>
      <p:sp>
        <p:nvSpPr>
          <p:cNvPr id="1038" name="Rectangle 14"/>
          <p:cNvSpPr>
            <a:spLocks noChangeArrowheads="1"/>
          </p:cNvSpPr>
          <p:nvPr/>
        </p:nvSpPr>
        <p:spPr bwMode="auto">
          <a:xfrm>
            <a:off x="6156325" y="1773238"/>
            <a:ext cx="2286000" cy="287337"/>
          </a:xfrm>
          <a:prstGeom prst="rect">
            <a:avLst/>
          </a:prstGeom>
          <a:solidFill>
            <a:schemeClr val="accent1"/>
          </a:solidFill>
          <a:ln w="9525">
            <a:solidFill>
              <a:schemeClr val="tx1"/>
            </a:solidFill>
            <a:miter lim="800000"/>
            <a:headEnd/>
            <a:tailEnd/>
          </a:ln>
        </p:spPr>
        <p:txBody>
          <a:bodyPr wrap="none" anchor="ctr"/>
          <a:lstStyle/>
          <a:p>
            <a:pPr algn="ctr" defTabSz="449263" eaLnBrk="0" hangingPunct="0">
              <a:defRPr/>
            </a:pPr>
            <a:r>
              <a:rPr lang="tr-TR">
                <a:solidFill>
                  <a:schemeClr val="accent6">
                    <a:lumMod val="75000"/>
                  </a:schemeClr>
                </a:solidFill>
                <a:effectLst>
                  <a:outerShdw blurRad="38100" dist="38100" dir="2700000" algn="tl">
                    <a:srgbClr val="000000">
                      <a:alpha val="43137"/>
                    </a:srgbClr>
                  </a:outerShdw>
                </a:effectLst>
                <a:latin typeface="Calibri" pitchFamily="34" charset="0"/>
              </a:rPr>
              <a:t>veya diğer yöntemler</a:t>
            </a:r>
            <a:endParaRPr lang="en-US">
              <a:solidFill>
                <a:schemeClr val="accent6">
                  <a:lumMod val="75000"/>
                </a:schemeClr>
              </a:solidFill>
              <a:effectLst>
                <a:outerShdw blurRad="38100" dist="38100" dir="2700000" algn="tl">
                  <a:srgbClr val="000000">
                    <a:alpha val="43137"/>
                  </a:srgbClr>
                </a:outerShdw>
              </a:effectLst>
              <a:latin typeface="Calibri" pitchFamily="34" charset="0"/>
            </a:endParaRPr>
          </a:p>
        </p:txBody>
      </p:sp>
      <p:sp>
        <p:nvSpPr>
          <p:cNvPr id="1039" name="Rectangle 15"/>
          <p:cNvSpPr>
            <a:spLocks noChangeArrowheads="1"/>
          </p:cNvSpPr>
          <p:nvPr/>
        </p:nvSpPr>
        <p:spPr bwMode="auto">
          <a:xfrm>
            <a:off x="6084888" y="2276475"/>
            <a:ext cx="2087562" cy="358775"/>
          </a:xfrm>
          <a:prstGeom prst="rect">
            <a:avLst/>
          </a:prstGeom>
          <a:solidFill>
            <a:schemeClr val="accent1"/>
          </a:solidFill>
          <a:ln w="9525">
            <a:solidFill>
              <a:schemeClr val="tx1"/>
            </a:solidFill>
            <a:miter lim="800000"/>
            <a:headEnd/>
            <a:tailEnd/>
          </a:ln>
        </p:spPr>
        <p:txBody>
          <a:bodyPr wrap="none" anchor="ctr"/>
          <a:lstStyle/>
          <a:p>
            <a:pPr algn="ctr" defTabSz="449263" eaLnBrk="0" hangingPunct="0">
              <a:defRPr/>
            </a:pPr>
            <a:r>
              <a:rPr lang="tr-TR">
                <a:solidFill>
                  <a:schemeClr val="accent6">
                    <a:lumMod val="75000"/>
                  </a:schemeClr>
                </a:solidFill>
                <a:effectLst>
                  <a:outerShdw blurRad="38100" dist="38100" dir="2700000" algn="tl">
                    <a:srgbClr val="000000">
                      <a:alpha val="43137"/>
                    </a:srgbClr>
                  </a:outerShdw>
                </a:effectLst>
                <a:latin typeface="Calibri" pitchFamily="34" charset="0"/>
              </a:rPr>
              <a:t>Yakma dahil</a:t>
            </a:r>
            <a:endParaRPr lang="en-US">
              <a:solidFill>
                <a:schemeClr val="accent6">
                  <a:lumMod val="75000"/>
                </a:schemeClr>
              </a:solidFill>
              <a:effectLst>
                <a:outerShdw blurRad="38100" dist="38100" dir="2700000" algn="tl">
                  <a:srgbClr val="000000">
                    <a:alpha val="43137"/>
                  </a:srgbClr>
                </a:outerShdw>
              </a:effectLst>
              <a:latin typeface="Calibri" pitchFamily="34" charset="0"/>
            </a:endParaRPr>
          </a:p>
        </p:txBody>
      </p:sp>
      <p:sp>
        <p:nvSpPr>
          <p:cNvPr id="1040" name="Text Box 16"/>
          <p:cNvSpPr txBox="1">
            <a:spLocks noChangeArrowheads="1"/>
          </p:cNvSpPr>
          <p:nvPr/>
        </p:nvSpPr>
        <p:spPr bwMode="auto">
          <a:xfrm>
            <a:off x="341313" y="1463675"/>
            <a:ext cx="3263900" cy="457200"/>
          </a:xfrm>
          <a:prstGeom prst="rect">
            <a:avLst/>
          </a:prstGeom>
          <a:noFill/>
          <a:ln w="9525">
            <a:noFill/>
            <a:miter lim="800000"/>
            <a:headEnd/>
            <a:tailEnd/>
          </a:ln>
        </p:spPr>
        <p:txBody>
          <a:bodyPr wrap="none">
            <a:spAutoFit/>
          </a:bodyPr>
          <a:lstStyle/>
          <a:p>
            <a:r>
              <a:rPr lang="tr-TR" sz="2400" b="1">
                <a:solidFill>
                  <a:srgbClr val="0000FF"/>
                </a:solidFill>
                <a:effectLst>
                  <a:outerShdw blurRad="38100" dist="38100" dir="2700000" algn="tl">
                    <a:srgbClr val="C0C0C0"/>
                  </a:outerShdw>
                </a:effectLst>
                <a:latin typeface="Calibri" pitchFamily="34" charset="0"/>
              </a:rPr>
              <a:t>ATIK YÖNETİM PRAMİDİ</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C258E264-63BE-4E15-AB26-607B3E45A8EB}" type="slidenum">
              <a:rPr lang="tr-TR"/>
              <a:pPr>
                <a:defRPr/>
              </a:pPr>
              <a:t>24</a:t>
            </a:fld>
            <a:endParaRPr lang="tr-TR"/>
          </a:p>
        </p:txBody>
      </p:sp>
      <p:sp>
        <p:nvSpPr>
          <p:cNvPr id="131074" name="Rectangle 2"/>
          <p:cNvSpPr>
            <a:spLocks noGrp="1" noChangeArrowheads="1"/>
          </p:cNvSpPr>
          <p:nvPr>
            <p:ph type="title" idx="4294967295"/>
          </p:nvPr>
        </p:nvSpPr>
        <p:spPr>
          <a:xfrm>
            <a:off x="1149350" y="112713"/>
            <a:ext cx="7866063" cy="763587"/>
          </a:xfrm>
        </p:spPr>
        <p:txBody>
          <a:bodyPr lIns="90000" tIns="46800" rIns="90000" bIns="46800" anchorCtr="1"/>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200" b="1" smtClean="0">
                <a:effectLst>
                  <a:outerShdw blurRad="38100" dist="38100" dir="2700000" algn="tl">
                    <a:srgbClr val="C0C0C0"/>
                  </a:outerShdw>
                </a:effectLst>
                <a:latin typeface="Calibri" pitchFamily="34" charset="0"/>
              </a:rPr>
              <a:t>Avrupa Birliği Mevzuat Yapısı</a:t>
            </a:r>
            <a:endParaRPr lang="en-US" sz="3600" b="1" smtClean="0">
              <a:effectLst>
                <a:outerShdw blurRad="38100" dist="38100" dir="2700000" algn="tl">
                  <a:srgbClr val="C0C0C0"/>
                </a:outerShdw>
              </a:effectLst>
              <a:latin typeface="Calibri" pitchFamily="34" charset="0"/>
            </a:endParaRPr>
          </a:p>
        </p:txBody>
      </p:sp>
      <p:sp>
        <p:nvSpPr>
          <p:cNvPr id="284678" name="Text Box 6"/>
          <p:cNvSpPr txBox="1">
            <a:spLocks noChangeArrowheads="1"/>
          </p:cNvSpPr>
          <p:nvPr/>
        </p:nvSpPr>
        <p:spPr bwMode="auto">
          <a:xfrm>
            <a:off x="685800" y="1524000"/>
            <a:ext cx="8001000" cy="366713"/>
          </a:xfrm>
          <a:prstGeom prst="rect">
            <a:avLst/>
          </a:prstGeom>
          <a:noFill/>
          <a:ln w="9525">
            <a:noFill/>
            <a:round/>
            <a:headEnd/>
            <a:tailEnd/>
          </a:ln>
          <a:effectLst/>
        </p:spPr>
        <p:txBody>
          <a:bodyPr wrap="none" anchor="ctr"/>
          <a:lstStyle/>
          <a:p>
            <a:pPr algn="ctr" defTabSz="449263">
              <a:spcBef>
                <a:spcPts val="1250"/>
              </a:spcBef>
              <a:buClr>
                <a:srgbClr val="FFFFFF"/>
              </a:buClr>
              <a:buSzPct val="100000"/>
              <a:buFont typeface="Wingdings" pitchFamily="2" charset="2"/>
              <a:buNone/>
              <a:defRPr/>
            </a:pPr>
            <a:endParaRPr lang="tr-TR" sz="1200" b="1">
              <a:solidFill>
                <a:srgbClr val="FFFFFF"/>
              </a:solidFill>
              <a:effectLst>
                <a:outerShdw blurRad="38100" dist="38100" dir="2700000" algn="tl">
                  <a:srgbClr val="000000">
                    <a:alpha val="43137"/>
                  </a:srgbClr>
                </a:outerShdw>
              </a:effectLst>
              <a:latin typeface="Arial" charset="0"/>
              <a:cs typeface="+mn-cs"/>
            </a:endParaRPr>
          </a:p>
        </p:txBody>
      </p:sp>
      <p:sp>
        <p:nvSpPr>
          <p:cNvPr id="284679" name="Text Box 7"/>
          <p:cNvSpPr txBox="1">
            <a:spLocks noChangeArrowheads="1"/>
          </p:cNvSpPr>
          <p:nvPr/>
        </p:nvSpPr>
        <p:spPr bwMode="auto">
          <a:xfrm>
            <a:off x="685800" y="981075"/>
            <a:ext cx="7848600" cy="1227138"/>
          </a:xfrm>
          <a:prstGeom prst="rect">
            <a:avLst/>
          </a:prstGeom>
          <a:noFill/>
          <a:ln w="9525">
            <a:noFill/>
            <a:round/>
            <a:headEnd/>
            <a:tailEnd/>
          </a:ln>
          <a:effectLst/>
        </p:spPr>
        <p:txBody>
          <a:bodyPr lIns="90000" tIns="46800" rIns="90000" bIns="46800">
            <a:spAutoFit/>
          </a:bodyPr>
          <a:lstStyle/>
          <a:p>
            <a:pPr algn="ctr" defTabSz="449263">
              <a:spcBef>
                <a:spcPts val="20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200" b="1">
              <a:solidFill>
                <a:srgbClr val="FFFFFF"/>
              </a:solidFill>
              <a:effectLst>
                <a:outerShdw blurRad="38100" dist="38100" dir="2700000" algn="tl">
                  <a:srgbClr val="000000"/>
                </a:outerShdw>
              </a:effectLst>
              <a:latin typeface="Arial" charset="0"/>
              <a:cs typeface="+mn-cs"/>
            </a:endParaRPr>
          </a:p>
          <a:p>
            <a:pPr defTabSz="449263">
              <a:spcBef>
                <a:spcPts val="1250"/>
              </a:spcBef>
              <a:buClr>
                <a:srgbClr val="FFFFFF"/>
              </a:buClr>
              <a:buSzPct val="100000"/>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200" b="1">
              <a:solidFill>
                <a:srgbClr val="FFFFFF"/>
              </a:solidFill>
              <a:effectLst>
                <a:outerShdw blurRad="38100" dist="38100" dir="2700000" algn="tl">
                  <a:srgbClr val="000000"/>
                </a:outerShdw>
              </a:effectLst>
              <a:latin typeface="Arial" charset="0"/>
              <a:cs typeface="+mn-cs"/>
            </a:endParaRPr>
          </a:p>
        </p:txBody>
      </p:sp>
      <p:sp>
        <p:nvSpPr>
          <p:cNvPr id="284680" name="Text Box 8"/>
          <p:cNvSpPr txBox="1">
            <a:spLocks noChangeArrowheads="1"/>
          </p:cNvSpPr>
          <p:nvPr/>
        </p:nvSpPr>
        <p:spPr bwMode="auto">
          <a:xfrm>
            <a:off x="684213" y="2636838"/>
            <a:ext cx="8839200" cy="641350"/>
          </a:xfrm>
          <a:prstGeom prst="rect">
            <a:avLst/>
          </a:prstGeom>
          <a:noFill/>
          <a:ln w="9525">
            <a:noFill/>
            <a:round/>
            <a:headEnd/>
            <a:tailEnd/>
          </a:ln>
          <a:effectLst/>
        </p:spPr>
        <p:txBody>
          <a:bodyPr lIns="90000" tIns="46800" rIns="90000" bIns="46800">
            <a:spAutoFit/>
          </a:bodyPr>
          <a:lstStyle/>
          <a:p>
            <a:pPr algn="ctr" defTabSz="449263">
              <a:spcBef>
                <a:spcPts val="1500"/>
              </a:spcBef>
              <a:buClr>
                <a:srgbClr val="FFFFFF"/>
              </a:buClr>
              <a:buSzPct val="100000"/>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600" b="1">
              <a:solidFill>
                <a:srgbClr val="FFFFFF"/>
              </a:solidFill>
              <a:effectLst>
                <a:outerShdw blurRad="38100" dist="38100" dir="2700000" algn="tl">
                  <a:srgbClr val="000000"/>
                </a:outerShdw>
              </a:effectLst>
              <a:latin typeface="Arial" charset="0"/>
              <a:cs typeface="+mn-cs"/>
            </a:endParaRPr>
          </a:p>
        </p:txBody>
      </p:sp>
      <p:sp>
        <p:nvSpPr>
          <p:cNvPr id="131078" name="Rectangle 9"/>
          <p:cNvSpPr>
            <a:spLocks noChangeArrowheads="1"/>
          </p:cNvSpPr>
          <p:nvPr/>
        </p:nvSpPr>
        <p:spPr bwMode="auto">
          <a:xfrm>
            <a:off x="4481513" y="3146425"/>
            <a:ext cx="180975" cy="457200"/>
          </a:xfrm>
          <a:prstGeom prst="rect">
            <a:avLst/>
          </a:prstGeom>
          <a:noFill/>
          <a:ln w="9525" algn="ctr">
            <a:noFill/>
            <a:miter lim="800000"/>
            <a:headEnd/>
            <a:tailEnd/>
          </a:ln>
        </p:spPr>
        <p:txBody>
          <a:bodyPr wrap="none" lIns="90000" tIns="46800" rIns="90000" bIns="46800">
            <a:spAutoFit/>
          </a:bodyPr>
          <a:lstStyle/>
          <a:p>
            <a:pPr algn="ctr" defTabSz="449263">
              <a:spcBef>
                <a:spcPts val="1250"/>
              </a:spcBef>
              <a:buClr>
                <a:srgbClr val="FFFFFF"/>
              </a:buClr>
              <a:buSzPct val="100000"/>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tr-TR" sz="2400" b="1">
              <a:solidFill>
                <a:schemeClr val="bg1"/>
              </a:solidFill>
              <a:latin typeface="Arial" charset="0"/>
            </a:endParaRPr>
          </a:p>
        </p:txBody>
      </p:sp>
      <p:graphicFrame>
        <p:nvGraphicFramePr>
          <p:cNvPr id="11" name="10 Diyagram"/>
          <p:cNvGraphicFramePr/>
          <p:nvPr/>
        </p:nvGraphicFramePr>
        <p:xfrm>
          <a:off x="40933" y="1111211"/>
          <a:ext cx="8974480" cy="54292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216F22C6-532E-45C2-8BB3-D6626330F478}" type="slidenum">
              <a:rPr lang="tr-TR"/>
              <a:pPr>
                <a:defRPr/>
              </a:pPr>
              <a:t>25</a:t>
            </a:fld>
            <a:endParaRPr lang="tr-TR"/>
          </a:p>
        </p:txBody>
      </p:sp>
      <p:sp>
        <p:nvSpPr>
          <p:cNvPr id="306182" name="Text Box 6"/>
          <p:cNvSpPr txBox="1">
            <a:spLocks noChangeArrowheads="1"/>
          </p:cNvSpPr>
          <p:nvPr/>
        </p:nvSpPr>
        <p:spPr bwMode="auto">
          <a:xfrm>
            <a:off x="685800" y="1524000"/>
            <a:ext cx="8001000" cy="366713"/>
          </a:xfrm>
          <a:prstGeom prst="rect">
            <a:avLst/>
          </a:prstGeom>
          <a:noFill/>
          <a:ln w="9525">
            <a:noFill/>
            <a:round/>
            <a:headEnd/>
            <a:tailEnd/>
          </a:ln>
          <a:effectLst/>
        </p:spPr>
        <p:txBody>
          <a:bodyPr wrap="none" anchor="ctr"/>
          <a:lstStyle/>
          <a:p>
            <a:pPr algn="ctr" defTabSz="449263">
              <a:spcBef>
                <a:spcPts val="1250"/>
              </a:spcBef>
              <a:buClr>
                <a:srgbClr val="FFFFFF"/>
              </a:buClr>
              <a:buSzPct val="100000"/>
              <a:buFont typeface="Wingdings" pitchFamily="2" charset="2"/>
              <a:buNone/>
              <a:defRPr/>
            </a:pPr>
            <a:endParaRPr lang="tr-TR" sz="1200" b="1">
              <a:solidFill>
                <a:srgbClr val="FFFFFF"/>
              </a:solidFill>
              <a:effectLst>
                <a:outerShdw blurRad="38100" dist="38100" dir="2700000" algn="tl">
                  <a:srgbClr val="000000">
                    <a:alpha val="43137"/>
                  </a:srgbClr>
                </a:outerShdw>
              </a:effectLst>
              <a:latin typeface="Arial" charset="0"/>
              <a:cs typeface="+mn-cs"/>
            </a:endParaRPr>
          </a:p>
        </p:txBody>
      </p:sp>
      <p:sp>
        <p:nvSpPr>
          <p:cNvPr id="306183" name="Text Box 7"/>
          <p:cNvSpPr txBox="1">
            <a:spLocks noChangeArrowheads="1"/>
          </p:cNvSpPr>
          <p:nvPr/>
        </p:nvSpPr>
        <p:spPr bwMode="auto">
          <a:xfrm>
            <a:off x="685800" y="981075"/>
            <a:ext cx="7848600" cy="1227138"/>
          </a:xfrm>
          <a:prstGeom prst="rect">
            <a:avLst/>
          </a:prstGeom>
          <a:noFill/>
          <a:ln w="9525">
            <a:noFill/>
            <a:round/>
            <a:headEnd/>
            <a:tailEnd/>
          </a:ln>
          <a:effectLst/>
        </p:spPr>
        <p:txBody>
          <a:bodyPr lIns="90000" tIns="46800" rIns="90000" bIns="46800">
            <a:spAutoFit/>
          </a:bodyPr>
          <a:lstStyle/>
          <a:p>
            <a:pPr algn="ctr" defTabSz="449263">
              <a:spcBef>
                <a:spcPts val="20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200" b="1">
              <a:solidFill>
                <a:srgbClr val="FFFFFF"/>
              </a:solidFill>
              <a:effectLst>
                <a:outerShdw blurRad="38100" dist="38100" dir="2700000" algn="tl">
                  <a:srgbClr val="000000"/>
                </a:outerShdw>
              </a:effectLst>
              <a:latin typeface="Arial" charset="0"/>
              <a:cs typeface="+mn-cs"/>
            </a:endParaRPr>
          </a:p>
          <a:p>
            <a:pPr defTabSz="449263">
              <a:spcBef>
                <a:spcPts val="1250"/>
              </a:spcBef>
              <a:buClr>
                <a:srgbClr val="FFFFFF"/>
              </a:buClr>
              <a:buSzPct val="100000"/>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200" b="1">
              <a:solidFill>
                <a:srgbClr val="FFFFFF"/>
              </a:solidFill>
              <a:effectLst>
                <a:outerShdw blurRad="38100" dist="38100" dir="2700000" algn="tl">
                  <a:srgbClr val="000000"/>
                </a:outerShdw>
              </a:effectLst>
              <a:latin typeface="Arial" charset="0"/>
              <a:cs typeface="+mn-cs"/>
            </a:endParaRPr>
          </a:p>
        </p:txBody>
      </p:sp>
      <p:sp>
        <p:nvSpPr>
          <p:cNvPr id="306184" name="Text Box 8"/>
          <p:cNvSpPr txBox="1">
            <a:spLocks noChangeArrowheads="1"/>
          </p:cNvSpPr>
          <p:nvPr/>
        </p:nvSpPr>
        <p:spPr bwMode="auto">
          <a:xfrm>
            <a:off x="684213" y="2636838"/>
            <a:ext cx="8839200" cy="641350"/>
          </a:xfrm>
          <a:prstGeom prst="rect">
            <a:avLst/>
          </a:prstGeom>
          <a:noFill/>
          <a:ln w="9525">
            <a:noFill/>
            <a:round/>
            <a:headEnd/>
            <a:tailEnd/>
          </a:ln>
          <a:effectLst/>
        </p:spPr>
        <p:txBody>
          <a:bodyPr lIns="90000" tIns="46800" rIns="90000" bIns="46800">
            <a:spAutoFit/>
          </a:bodyPr>
          <a:lstStyle/>
          <a:p>
            <a:pPr algn="ctr" defTabSz="449263">
              <a:spcBef>
                <a:spcPts val="1500"/>
              </a:spcBef>
              <a:buClr>
                <a:srgbClr val="FFFFFF"/>
              </a:buClr>
              <a:buSzPct val="100000"/>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3600" b="1">
              <a:solidFill>
                <a:srgbClr val="FFFFFF"/>
              </a:solidFill>
              <a:effectLst>
                <a:outerShdw blurRad="38100" dist="38100" dir="2700000" algn="tl">
                  <a:srgbClr val="000000"/>
                </a:outerShdw>
              </a:effectLst>
              <a:latin typeface="Arial" charset="0"/>
              <a:cs typeface="+mn-cs"/>
            </a:endParaRPr>
          </a:p>
        </p:txBody>
      </p:sp>
      <p:graphicFrame>
        <p:nvGraphicFramePr>
          <p:cNvPr id="11" name="10 Diyagram"/>
          <p:cNvGraphicFramePr/>
          <p:nvPr/>
        </p:nvGraphicFramePr>
        <p:xfrm>
          <a:off x="12122" y="877845"/>
          <a:ext cx="9121773" cy="59293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2"/>
          <p:cNvSpPr txBox="1">
            <a:spLocks noChangeArrowheads="1"/>
          </p:cNvSpPr>
          <p:nvPr/>
        </p:nvSpPr>
        <p:spPr bwMode="auto">
          <a:xfrm>
            <a:off x="1149350" y="112713"/>
            <a:ext cx="7866063" cy="763587"/>
          </a:xfrm>
          <a:prstGeom prst="rect">
            <a:avLst/>
          </a:prstGeom>
          <a:noFill/>
          <a:ln w="9525">
            <a:noFill/>
            <a:miter lim="800000"/>
            <a:headEnd/>
            <a:tailEnd/>
          </a:ln>
        </p:spPr>
        <p:txBody>
          <a:bodyPr lIns="90000" tIns="46800" rIns="90000" bIns="46800" anchor="ctr" anchorCtr="1"/>
          <a:lstStyle/>
          <a:p>
            <a:pPr algn="ct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200" b="1">
                <a:solidFill>
                  <a:schemeClr val="tx2"/>
                </a:solidFill>
                <a:effectLst>
                  <a:outerShdw blurRad="38100" dist="38100" dir="2700000" algn="tl">
                    <a:srgbClr val="C0C0C0"/>
                  </a:outerShdw>
                </a:effectLst>
                <a:latin typeface="Calibri" pitchFamily="34" charset="0"/>
              </a:rPr>
              <a:t>Ulusal Mevzuat</a:t>
            </a:r>
            <a:endParaRPr lang="en-US" sz="3600" b="1">
              <a:solidFill>
                <a:schemeClr val="tx2"/>
              </a:solidFill>
              <a:effectLst>
                <a:outerShdw blurRad="38100" dist="38100" dir="2700000" algn="tl">
                  <a:srgbClr val="C0C0C0"/>
                </a:outerShdw>
              </a:effectLst>
              <a:latin typeface="Calibri"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F4C665A0-736D-4BAB-A021-7830257D0C36}" type="slidenum">
              <a:rPr lang="tr-TR"/>
              <a:pPr>
                <a:defRPr/>
              </a:pPr>
              <a:t>26</a:t>
            </a:fld>
            <a:endParaRPr lang="tr-TR"/>
          </a:p>
        </p:txBody>
      </p:sp>
      <p:sp>
        <p:nvSpPr>
          <p:cNvPr id="133122" name="4 Slayt Numarası Yer Tutucusu"/>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B02DDF86-6AEE-4EDC-B6B6-2F5C4D08A9CD}" type="slidenum">
              <a:rPr lang="tr-TR" sz="1400">
                <a:latin typeface="Arial" charset="0"/>
              </a:rPr>
              <a:pPr algn="r"/>
              <a:t>26</a:t>
            </a:fld>
            <a:endParaRPr lang="tr-TR" sz="1400">
              <a:latin typeface="Arial" charset="0"/>
            </a:endParaRPr>
          </a:p>
        </p:txBody>
      </p:sp>
      <p:graphicFrame>
        <p:nvGraphicFramePr>
          <p:cNvPr id="133164" name="Group 44"/>
          <p:cNvGraphicFramePr>
            <a:graphicFrameLocks noGrp="1"/>
          </p:cNvGraphicFramePr>
          <p:nvPr/>
        </p:nvGraphicFramePr>
        <p:xfrm>
          <a:off x="714375" y="1143000"/>
          <a:ext cx="7858125" cy="5014918"/>
        </p:xfrm>
        <a:graphic>
          <a:graphicData uri="http://schemas.openxmlformats.org/drawingml/2006/table">
            <a:tbl>
              <a:tblPr/>
              <a:tblGrid>
                <a:gridCol w="5481638"/>
                <a:gridCol w="2376487"/>
              </a:tblGrid>
              <a:tr h="428625">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800" b="1" i="0" u="none" strike="noStrike" cap="none" normalizeH="0" baseline="0" smtClean="0">
                          <a:ln>
                            <a:noFill/>
                          </a:ln>
                          <a:solidFill>
                            <a:srgbClr val="FF0000"/>
                          </a:solidFill>
                          <a:effectLst>
                            <a:outerShdw blurRad="38100" dist="38100" dir="2700000" algn="tl">
                              <a:srgbClr val="000000"/>
                            </a:outerShdw>
                          </a:effectLst>
                          <a:latin typeface="Calibri" pitchFamily="34" charset="0"/>
                          <a:cs typeface="Times New Roman" pitchFamily="18" charset="0"/>
                        </a:rPr>
                        <a:t>Direktif </a:t>
                      </a:r>
                      <a:endParaRPr kumimoji="0" lang="tr-TR" sz="1800" b="1" i="0" u="none" strike="noStrike" cap="none" normalizeH="0" baseline="0" smtClean="0">
                        <a:ln>
                          <a:noFill/>
                        </a:ln>
                        <a:solidFill>
                          <a:srgbClr val="FF0000"/>
                        </a:solidFill>
                        <a:effectLst>
                          <a:outerShdw blurRad="38100" dist="38100" dir="2700000" algn="tl">
                            <a:srgbClr val="000000"/>
                          </a:outerShdw>
                        </a:effectLst>
                        <a:latin typeface="Calibri" pitchFamily="34" charset="0"/>
                        <a:ea typeface="SimSun" pitchFamily="2" charset="-122"/>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4E8E8"/>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800" b="1" i="0" u="none" strike="noStrike" cap="none" normalizeH="0" baseline="0" smtClean="0">
                          <a:ln>
                            <a:noFill/>
                          </a:ln>
                          <a:solidFill>
                            <a:srgbClr val="FF0000"/>
                          </a:solidFill>
                          <a:effectLst>
                            <a:outerShdw blurRad="38100" dist="38100" dir="2700000" algn="tl">
                              <a:srgbClr val="000000"/>
                            </a:outerShdw>
                          </a:effectLst>
                          <a:latin typeface="Calibri" pitchFamily="34" charset="0"/>
                          <a:cs typeface="Times New Roman" pitchFamily="18" charset="0"/>
                        </a:rPr>
                        <a:t>Yürürlüğe giriş</a:t>
                      </a:r>
                      <a:endParaRPr kumimoji="0" lang="tr-TR" sz="1800" b="1" i="0" u="none" strike="noStrike" cap="none" normalizeH="0" baseline="0" smtClean="0">
                        <a:ln>
                          <a:noFill/>
                        </a:ln>
                        <a:solidFill>
                          <a:srgbClr val="FF0000"/>
                        </a:solidFill>
                        <a:effectLst>
                          <a:outerShdw blurRad="38100" dist="38100" dir="2700000" algn="tl">
                            <a:srgbClr val="000000"/>
                          </a:outerShdw>
                        </a:effectLst>
                        <a:latin typeface="Calibri" pitchFamily="34" charset="0"/>
                        <a:ea typeface="SimSun" pitchFamily="2" charset="-122"/>
                        <a:cs typeface="Arial"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4E8E8"/>
                    </a:solidFill>
                  </a:tcPr>
                </a:tc>
              </a:tr>
              <a:tr h="27463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75/442/EEC sayılı Atık Çerçeve Direktifi</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rowSpan="2">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rPr>
                        <a:t>05.07.2008</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r h="54768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2000/532 sayılı Avrupa Atık Kataloğuna İlişkin Komisyon Kararı</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vMerge="1">
                  <a:txBody>
                    <a:bodyPr/>
                    <a:lstStyle/>
                    <a:p>
                      <a:endParaRPr lang="tr-TR"/>
                    </a:p>
                  </a:txBody>
                  <a:tcPr/>
                </a:tc>
              </a:tr>
              <a:tr h="474663">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91/689/EEC sayılı Tehlikeli Atıklara İlişkin Direktif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14.03.2005</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r h="54768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94/62/EC sayılı Ambalajlama ve Ambalaj Atıklarına İlişkin Direktif</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30.07.2004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2000/76/EC sayılı Atıkların Yakılmasına İlişkin Direktif</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Taslak – 2010</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r h="54768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99/31/EC sayılı Atıkların Düzenli Depolanmasına İlişkin Direktif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Taslak – 2010</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768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75/439/EEC ve  87/101/EEC sayılı Atık Yağlara İlişkin Direktif</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21.01.2004 </a:t>
                      </a:r>
                    </a:p>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(Rev. 30.07.2008)</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r h="27463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96/59/EC sayılı PCB ve PCT Atıklarına İlişkin Direktif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27.12.2007</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4768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93/86/EC ve 98/101/EC ve  91/157/EEC sayılı Piller ve Akümülatörlere İlişkin Direktifler</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31.08.2004</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r h="27463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259/93/EEC sayılı Atıkların Taşınımına İlişkin Direktif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Taslak – 2010</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2000/53/EC sayılı Hurda Taşıtlara İlişkin Direktif </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
                          <a:srgbClr val="0070C0"/>
                        </a:buClr>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cs typeface="Times New Roman" pitchFamily="18" charset="0"/>
                        </a:rPr>
                        <a:t>Taslak – 2010</a:t>
                      </a:r>
                      <a:endParaRPr kumimoji="0" lang="tr-TR" sz="1600" b="1" i="0" u="none" strike="noStrike" cap="none" normalizeH="0" baseline="0" smtClean="0">
                        <a:ln>
                          <a:noFill/>
                        </a:ln>
                        <a:solidFill>
                          <a:srgbClr val="0000FF"/>
                        </a:solidFill>
                        <a:effectLst>
                          <a:outerShdw blurRad="38100" dist="38100" dir="2700000" algn="tl">
                            <a:srgbClr val="C0C0C0"/>
                          </a:outerShdw>
                        </a:effectLst>
                        <a:latin typeface="Calibri" pitchFamily="34" charset="0"/>
                        <a:ea typeface="SimSun" pitchFamily="2" charset="-122"/>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3F9FA"/>
                    </a:solidFill>
                  </a:tcPr>
                </a:tc>
              </a:tr>
            </a:tbl>
          </a:graphicData>
        </a:graphic>
      </p:graphicFrame>
      <p:sp>
        <p:nvSpPr>
          <p:cNvPr id="6" name="Rectangle 2"/>
          <p:cNvSpPr txBox="1">
            <a:spLocks noChangeArrowheads="1"/>
          </p:cNvSpPr>
          <p:nvPr/>
        </p:nvSpPr>
        <p:spPr bwMode="auto">
          <a:xfrm>
            <a:off x="1149350" y="184150"/>
            <a:ext cx="7866063" cy="763588"/>
          </a:xfrm>
          <a:prstGeom prst="rect">
            <a:avLst/>
          </a:prstGeom>
          <a:noFill/>
          <a:ln w="9525">
            <a:noFill/>
            <a:miter lim="800000"/>
            <a:headEnd/>
            <a:tailEnd/>
          </a:ln>
        </p:spPr>
        <p:txBody>
          <a:bodyPr lIns="90000" tIns="46800" rIns="90000" bIns="46800" anchor="ctr" anchorCtr="1"/>
          <a:lstStyle/>
          <a:p>
            <a:pPr algn="ct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200" b="1">
                <a:solidFill>
                  <a:schemeClr val="tx2"/>
                </a:solidFill>
                <a:effectLst>
                  <a:outerShdw blurRad="38100" dist="38100" dir="2700000" algn="tl">
                    <a:srgbClr val="C0C0C0"/>
                  </a:outerShdw>
                </a:effectLst>
                <a:latin typeface="Calibri" pitchFamily="34" charset="0"/>
              </a:rPr>
              <a:t>Avrupa Birliği Uyum Süreci</a:t>
            </a:r>
            <a:endParaRPr lang="en-US" sz="3200" b="1">
              <a:solidFill>
                <a:schemeClr val="tx2"/>
              </a:solidFill>
              <a:effectLst>
                <a:outerShdw blurRad="38100" dist="38100" dir="2700000" algn="tl">
                  <a:srgbClr val="C0C0C0"/>
                </a:outerShdw>
              </a:effectLst>
              <a:latin typeface="Calibri" pitchFamily="34"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46D584BE-2554-40D6-97B9-F5C3938CDCBE}" type="slidenum">
              <a:rPr lang="tr-TR"/>
              <a:pPr>
                <a:defRPr/>
              </a:pPr>
              <a:t>27</a:t>
            </a:fld>
            <a:endParaRPr lang="tr-TR"/>
          </a:p>
        </p:txBody>
      </p:sp>
      <p:sp>
        <p:nvSpPr>
          <p:cNvPr id="86017"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F87B3C66-8D05-4C3B-81BD-08BF8357D281}" type="slidenum">
              <a:rPr lang="tr-TR" sz="1400">
                <a:latin typeface="Arial" charset="0"/>
              </a:rPr>
              <a:pPr algn="r"/>
              <a:t>27</a:t>
            </a:fld>
            <a:endParaRPr lang="tr-TR" sz="1400">
              <a:latin typeface="Arial" charset="0"/>
            </a:endParaRPr>
          </a:p>
        </p:txBody>
      </p:sp>
      <p:sp>
        <p:nvSpPr>
          <p:cNvPr id="525314" name="Rectangle 2"/>
          <p:cNvSpPr>
            <a:spLocks noGrp="1" noChangeArrowheads="1"/>
          </p:cNvSpPr>
          <p:nvPr>
            <p:ph type="title"/>
          </p:nvPr>
        </p:nvSpPr>
        <p:spPr>
          <a:xfrm>
            <a:off x="1149350" y="274638"/>
            <a:ext cx="7537450" cy="588962"/>
          </a:xfrm>
        </p:spPr>
        <p:txBody>
          <a:bodyPr/>
          <a:lstStyle/>
          <a:p>
            <a:r>
              <a:rPr lang="tr-TR" sz="3200" b="1" smtClean="0">
                <a:effectLst>
                  <a:outerShdw blurRad="38100" dist="38100" dir="2700000" algn="tl">
                    <a:srgbClr val="C0C0C0"/>
                  </a:outerShdw>
                </a:effectLst>
              </a:rPr>
              <a:t>Avrupa Birliği Mevzuatına Uyum Planı</a:t>
            </a:r>
          </a:p>
        </p:txBody>
      </p:sp>
      <p:graphicFrame>
        <p:nvGraphicFramePr>
          <p:cNvPr id="86040" name="Group 24"/>
          <p:cNvGraphicFramePr>
            <a:graphicFrameLocks noGrp="1"/>
          </p:cNvGraphicFramePr>
          <p:nvPr>
            <p:ph idx="1"/>
          </p:nvPr>
        </p:nvGraphicFramePr>
        <p:xfrm>
          <a:off x="457200" y="1844675"/>
          <a:ext cx="7931150" cy="3917952"/>
        </p:xfrm>
        <a:graphic>
          <a:graphicData uri="http://schemas.openxmlformats.org/drawingml/2006/table">
            <a:tbl>
              <a:tblPr/>
              <a:tblGrid>
                <a:gridCol w="5603875"/>
                <a:gridCol w="2327275"/>
              </a:tblGrid>
              <a:tr h="866775">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endParaRPr kumimoji="0" lang="tr-TR" sz="1800" b="1" i="0" u="none" strike="noStrike" cap="none" normalizeH="0" baseline="0" smtClean="0">
                        <a:ln>
                          <a:noFill/>
                        </a:ln>
                        <a:solidFill>
                          <a:schemeClr val="tx2"/>
                        </a:solidFill>
                        <a:effectLst>
                          <a:outerShdw blurRad="38100" dist="38100" dir="2700000" algn="tl">
                            <a:srgbClr val="000000"/>
                          </a:outerShdw>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800" b="1" i="0" u="none" strike="noStrike" cap="none" normalizeH="0" baseline="0" smtClean="0">
                          <a:ln>
                            <a:noFill/>
                          </a:ln>
                          <a:solidFill>
                            <a:schemeClr val="tx2"/>
                          </a:solidFill>
                          <a:effectLst>
                            <a:outerShdw blurRad="38100" dist="38100" dir="2700000" algn="tl">
                              <a:srgbClr val="000000"/>
                            </a:outerShdw>
                          </a:effectLst>
                          <a:latin typeface="Arial" charset="0"/>
                          <a:cs typeface="Arial" charset="0"/>
                        </a:rPr>
                        <a:t>Taslak Yönetmelik adı</a:t>
                      </a:r>
                    </a:p>
                  </a:txBody>
                  <a:tcPr horzOverflow="overflow">
                    <a:lnL>
                      <a:noFill/>
                    </a:lnL>
                    <a:lnR>
                      <a:noFill/>
                    </a:lnR>
                    <a:lnT>
                      <a:noFill/>
                    </a:lnT>
                    <a:lnB>
                      <a:noFill/>
                    </a:lnB>
                    <a:lnTlToBr>
                      <a:noFill/>
                    </a:lnTlToBr>
                    <a:lnBlToTr>
                      <a:noFill/>
                    </a:lnBlToTr>
                    <a:solidFill>
                      <a:srgbClr val="E4E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800" b="1" i="0" u="none" strike="noStrike" cap="none" normalizeH="0" baseline="0" smtClean="0">
                          <a:ln>
                            <a:noFill/>
                          </a:ln>
                          <a:solidFill>
                            <a:schemeClr val="tx2"/>
                          </a:solidFill>
                          <a:effectLst>
                            <a:outerShdw blurRad="38100" dist="38100" dir="2700000" algn="tl">
                              <a:srgbClr val="000000"/>
                            </a:outerShdw>
                          </a:effectLst>
                          <a:latin typeface="Arial" charset="0"/>
                          <a:cs typeface="Arial" charset="0"/>
                        </a:rPr>
                        <a:t>Yürürlüğe giriş için planlanan (yıl/çeyrek)</a:t>
                      </a:r>
                    </a:p>
                  </a:txBody>
                  <a:tcPr horzOverflow="overflow">
                    <a:lnL>
                      <a:noFill/>
                    </a:lnL>
                    <a:lnR>
                      <a:noFill/>
                    </a:lnR>
                    <a:lnT>
                      <a:noFill/>
                    </a:lnT>
                    <a:lnB>
                      <a:noFill/>
                    </a:lnB>
                    <a:lnTlToBr>
                      <a:noFill/>
                    </a:lnTlToBr>
                    <a:lnBlToTr>
                      <a:noFill/>
                    </a:lnBlToTr>
                    <a:solidFill>
                      <a:srgbClr val="E4E8E8"/>
                    </a:solidFill>
                  </a:tcPr>
                </a:tc>
              </a:tr>
              <a:tr h="374650">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Düzenli Depolama Yönetmeliği</a:t>
                      </a:r>
                    </a:p>
                  </a:txBody>
                  <a:tcPr horzOverflow="overflow">
                    <a:lnL>
                      <a:noFill/>
                    </a:lnL>
                    <a:lnR>
                      <a:noFill/>
                    </a:lnR>
                    <a:lnT>
                      <a:noFill/>
                    </a:lnT>
                    <a:lnB>
                      <a:noFill/>
                    </a:lnB>
                    <a:lnTlToBr>
                      <a:noFill/>
                    </a:lnTlToBr>
                    <a:lnBlToTr>
                      <a:noFill/>
                    </a:lnBlToTr>
                    <a:solidFill>
                      <a:srgbClr val="E9E9EC"/>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2010</a:t>
                      </a:r>
                    </a:p>
                  </a:txBody>
                  <a:tcPr horzOverflow="overflow">
                    <a:lnL>
                      <a:noFill/>
                    </a:lnL>
                    <a:lnR>
                      <a:noFill/>
                    </a:lnR>
                    <a:lnT>
                      <a:noFill/>
                    </a:lnT>
                    <a:lnB>
                      <a:noFill/>
                    </a:lnB>
                    <a:lnTlToBr>
                      <a:noFill/>
                    </a:lnTlToBr>
                    <a:lnBlToTr>
                      <a:noFill/>
                    </a:lnBlToTr>
                    <a:solidFill>
                      <a:srgbClr val="E9E9EC"/>
                    </a:solidFill>
                  </a:tcPr>
                </a:tc>
              </a:tr>
              <a:tr h="390525">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Yakma Yönetmeliği</a:t>
                      </a:r>
                    </a:p>
                  </a:txBody>
                  <a:tcPr horzOverflow="overflow">
                    <a:lnL>
                      <a:noFill/>
                    </a:lnL>
                    <a:lnR>
                      <a:noFill/>
                    </a:lnR>
                    <a:lnT>
                      <a:noFill/>
                    </a:lnT>
                    <a:lnB>
                      <a:noFill/>
                    </a:lnB>
                    <a:lnTlToBr>
                      <a:noFill/>
                    </a:lnTlToBr>
                    <a:lnBlToTr>
                      <a:noFill/>
                    </a:lnBlToTr>
                    <a:solidFill>
                      <a:srgbClr val="D0D0D6"/>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2010/4</a:t>
                      </a:r>
                    </a:p>
                  </a:txBody>
                  <a:tcPr horzOverflow="overflow">
                    <a:lnL>
                      <a:noFill/>
                    </a:lnL>
                    <a:lnR>
                      <a:noFill/>
                    </a:lnR>
                    <a:lnT>
                      <a:noFill/>
                    </a:lnT>
                    <a:lnB>
                      <a:noFill/>
                    </a:lnB>
                    <a:lnTlToBr>
                      <a:noFill/>
                    </a:lnTlToBr>
                    <a:lnBlToTr>
                      <a:noFill/>
                    </a:lnBlToTr>
                    <a:solidFill>
                      <a:srgbClr val="D0D0D6"/>
                    </a:solid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Tehlikeli Atıkların Kontrolü Yönetmeliği (revizyon) </a:t>
                      </a:r>
                    </a:p>
                  </a:txBody>
                  <a:tcPr horzOverflow="overflow">
                    <a:lnL>
                      <a:noFill/>
                    </a:lnL>
                    <a:lnR>
                      <a:noFill/>
                    </a:lnR>
                    <a:lnT>
                      <a:noFill/>
                    </a:lnT>
                    <a:lnB>
                      <a:noFill/>
                    </a:lnB>
                    <a:lnTlToBr>
                      <a:noFill/>
                    </a:lnTlToBr>
                    <a:lnBlToTr>
                      <a:noFill/>
                    </a:lnBlToTr>
                    <a:solidFill>
                      <a:srgbClr val="E9E9EC"/>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2010/4</a:t>
                      </a:r>
                    </a:p>
                  </a:txBody>
                  <a:tcPr horzOverflow="overflow">
                    <a:lnL>
                      <a:noFill/>
                    </a:lnL>
                    <a:lnR>
                      <a:noFill/>
                    </a:lnR>
                    <a:lnT>
                      <a:noFill/>
                    </a:lnT>
                    <a:lnB>
                      <a:noFill/>
                    </a:lnB>
                    <a:lnTlToBr>
                      <a:noFill/>
                    </a:lnTlToBr>
                    <a:lnBlToTr>
                      <a:noFill/>
                    </a:lnBlToTr>
                    <a:solidFill>
                      <a:srgbClr val="E9E9EC"/>
                    </a:solidFill>
                  </a:tcPr>
                </a:tc>
              </a:tr>
              <a:tr h="379413">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Atıkların Taşınımı Yönetmeliği</a:t>
                      </a:r>
                    </a:p>
                  </a:txBody>
                  <a:tcPr horzOverflow="overflow">
                    <a:lnL>
                      <a:noFill/>
                    </a:lnL>
                    <a:lnR>
                      <a:noFill/>
                    </a:lnR>
                    <a:lnT>
                      <a:noFill/>
                    </a:lnT>
                    <a:lnB>
                      <a:noFill/>
                    </a:lnB>
                    <a:lnTlToBr>
                      <a:noFill/>
                    </a:lnTlToBr>
                    <a:lnBlToTr>
                      <a:noFill/>
                    </a:lnBlToTr>
                    <a:solidFill>
                      <a:srgbClr val="D0D0D6"/>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2012</a:t>
                      </a:r>
                    </a:p>
                  </a:txBody>
                  <a:tcPr horzOverflow="overflow">
                    <a:lnL>
                      <a:noFill/>
                    </a:lnL>
                    <a:lnR>
                      <a:noFill/>
                    </a:lnR>
                    <a:lnT>
                      <a:noFill/>
                    </a:lnT>
                    <a:lnB>
                      <a:noFill/>
                    </a:lnB>
                    <a:lnTlToBr>
                      <a:noFill/>
                    </a:lnTlToBr>
                    <a:lnBlToTr>
                      <a:noFill/>
                    </a:lnBlToTr>
                    <a:solidFill>
                      <a:srgbClr val="D0D0D6"/>
                    </a:solidFill>
                  </a:tcPr>
                </a:tc>
              </a:tr>
              <a:tr h="390525">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endPar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E9E9EC"/>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endPar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E9E9EC"/>
                    </a:solidFill>
                  </a:tcPr>
                </a:tc>
              </a:tr>
              <a:tr h="390525">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Atık Elektrik-Elektronik Ekipmanlara İlişkin Yönetmelik</a:t>
                      </a:r>
                    </a:p>
                  </a:txBody>
                  <a:tcPr horzOverflow="overflow">
                    <a:lnL>
                      <a:noFill/>
                    </a:lnL>
                    <a:lnR>
                      <a:noFill/>
                    </a:lnR>
                    <a:lnT>
                      <a:noFill/>
                    </a:lnT>
                    <a:lnB>
                      <a:noFill/>
                    </a:lnB>
                    <a:lnTlToBr>
                      <a:noFill/>
                    </a:lnTlToBr>
                    <a:lnBlToTr>
                      <a:noFill/>
                    </a:lnBlToTr>
                    <a:solidFill>
                      <a:srgbClr val="D0D0D6"/>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2010</a:t>
                      </a:r>
                    </a:p>
                  </a:txBody>
                  <a:tcPr horzOverflow="overflow">
                    <a:lnL>
                      <a:noFill/>
                    </a:lnL>
                    <a:lnR>
                      <a:noFill/>
                    </a:lnR>
                    <a:lnT>
                      <a:noFill/>
                    </a:lnT>
                    <a:lnB>
                      <a:noFill/>
                    </a:lnB>
                    <a:lnTlToBr>
                      <a:noFill/>
                    </a:lnTlToBr>
                    <a:lnBlToTr>
                      <a:noFill/>
                    </a:lnBlToTr>
                    <a:solidFill>
                      <a:srgbClr val="D0D0D6"/>
                    </a:solidFill>
                  </a:tcPr>
                </a:tc>
              </a:tr>
              <a:tr h="363538">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Maden Atıklarına İlişkin Yönetmelik</a:t>
                      </a:r>
                    </a:p>
                  </a:txBody>
                  <a:tcPr horzOverflow="overflow">
                    <a:lnL>
                      <a:noFill/>
                    </a:lnL>
                    <a:lnR>
                      <a:noFill/>
                    </a:lnR>
                    <a:lnT>
                      <a:noFill/>
                    </a:lnT>
                    <a:lnB>
                      <a:noFill/>
                    </a:lnB>
                    <a:lnTlToBr>
                      <a:noFill/>
                    </a:lnTlToBr>
                    <a:lnBlToTr>
                      <a:noFill/>
                    </a:lnBlToTr>
                    <a:solidFill>
                      <a:srgbClr val="E9E9EC"/>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rPr>
                        <a:t>2012</a:t>
                      </a:r>
                    </a:p>
                  </a:txBody>
                  <a:tcPr horzOverflow="overflow">
                    <a:lnL>
                      <a:noFill/>
                    </a:lnL>
                    <a:lnR>
                      <a:noFill/>
                    </a:lnR>
                    <a:lnT>
                      <a:noFill/>
                    </a:lnT>
                    <a:lnB>
                      <a:noFill/>
                    </a:lnB>
                    <a:lnTlToBr>
                      <a:noFill/>
                    </a:lnTlToBr>
                    <a:lnBlToTr>
                      <a:noFill/>
                    </a:lnBlToTr>
                    <a:solidFill>
                      <a:srgbClr val="E9E9EC"/>
                    </a:solidFill>
                  </a:tcPr>
                </a:tc>
              </a:tr>
              <a:tr h="363538">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None/>
                        <a:tabLst/>
                      </a:pPr>
                      <a:endPar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E9E9EC"/>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endParaRPr kumimoji="0" lang="tr-TR" sz="1600" b="1" i="0" u="none" strike="noStrike" cap="none" normalizeH="0" baseline="0" smtClean="0">
                        <a:ln>
                          <a:noFill/>
                        </a:ln>
                        <a:solidFill>
                          <a:srgbClr val="0000FF"/>
                        </a:solidFill>
                        <a:effectLst>
                          <a:outerShdw blurRad="38100" dist="38100" dir="2700000" algn="tl">
                            <a:srgbClr val="000000"/>
                          </a:outerShdw>
                        </a:effectLst>
                        <a:latin typeface="Arial" charset="0"/>
                        <a:cs typeface="Arial" charset="0"/>
                      </a:endParaRPr>
                    </a:p>
                  </a:txBody>
                  <a:tcPr horzOverflow="overflow">
                    <a:lnL>
                      <a:noFill/>
                    </a:lnL>
                    <a:lnR>
                      <a:noFill/>
                    </a:lnR>
                    <a:lnT>
                      <a:noFill/>
                    </a:lnT>
                    <a:lnB>
                      <a:noFill/>
                    </a:lnB>
                    <a:lnTlToBr>
                      <a:noFill/>
                    </a:lnTlToBr>
                    <a:lnBlToTr>
                      <a:noFill/>
                    </a:lnBlToTr>
                    <a:solidFill>
                      <a:srgbClr val="E9E9EC"/>
                    </a:solidFill>
                  </a:tcPr>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377F205A-4B24-4DF5-9538-FF3E7193F627}" type="slidenum">
              <a:rPr lang="tr-TR"/>
              <a:pPr>
                <a:defRPr/>
              </a:pPr>
              <a:t>28</a:t>
            </a:fld>
            <a:endParaRPr lang="tr-TR"/>
          </a:p>
        </p:txBody>
      </p:sp>
      <p:sp>
        <p:nvSpPr>
          <p:cNvPr id="2" name="Title 1"/>
          <p:cNvSpPr>
            <a:spLocks noGrp="1"/>
          </p:cNvSpPr>
          <p:nvPr>
            <p:ph type="title"/>
          </p:nvPr>
        </p:nvSpPr>
        <p:spPr>
          <a:xfrm>
            <a:off x="457200" y="3206750"/>
            <a:ext cx="8229600" cy="709612"/>
          </a:xfrm>
        </p:spPr>
        <p:txBody>
          <a:bodyPr/>
          <a:lstStyle/>
          <a:p>
            <a:pPr>
              <a:defRPr/>
            </a:pPr>
            <a:r>
              <a:rPr lang="tr-TR" b="1" dirty="0" smtClean="0">
                <a:effectLst>
                  <a:outerShdw blurRad="38100" dist="38100" dir="2700000" algn="tl">
                    <a:srgbClr val="000000">
                      <a:alpha val="43137"/>
                    </a:srgbClr>
                  </a:outerShdw>
                </a:effectLst>
              </a:rPr>
              <a:t>SU KİRLİLİĞİ</a:t>
            </a:r>
            <a:endParaRPr lang="tr-TR" b="1" dirty="0">
              <a:effectLst>
                <a:outerShdw blurRad="38100" dist="38100" dir="2700000" algn="tl">
                  <a:srgbClr val="000000">
                    <a:alpha val="43137"/>
                  </a:srgbClr>
                </a:outerShdw>
              </a:effectLst>
            </a:endParaRPr>
          </a:p>
        </p:txBody>
      </p:sp>
      <p:sp>
        <p:nvSpPr>
          <p:cNvPr id="90114" name="Content Placeholder 2"/>
          <p:cNvSpPr>
            <a:spLocks noGrp="1"/>
          </p:cNvSpPr>
          <p:nvPr>
            <p:ph idx="1"/>
          </p:nvPr>
        </p:nvSpPr>
        <p:spPr/>
        <p:txBody>
          <a:bodyPr/>
          <a:lstStyle/>
          <a:p>
            <a:endParaRPr lang="tr-TR"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26CBAA86-F094-4847-B50F-39A7CA985995}" type="slidenum">
              <a:rPr lang="tr-TR"/>
              <a:pPr>
                <a:defRPr/>
              </a:pPr>
              <a:t>29</a:t>
            </a:fld>
            <a:endParaRPr lang="tr-TR"/>
          </a:p>
        </p:txBody>
      </p:sp>
      <p:sp>
        <p:nvSpPr>
          <p:cNvPr id="91137" name="Rectangle 2"/>
          <p:cNvSpPr>
            <a:spLocks noGrp="1"/>
          </p:cNvSpPr>
          <p:nvPr>
            <p:ph type="title"/>
          </p:nvPr>
        </p:nvSpPr>
        <p:spPr>
          <a:xfrm>
            <a:off x="1781175" y="279400"/>
            <a:ext cx="7362825" cy="557213"/>
          </a:xfrm>
        </p:spPr>
        <p:txBody>
          <a:bodyPr/>
          <a:lstStyle/>
          <a:p>
            <a:r>
              <a:rPr lang="tr-TR" sz="3200" b="1" smtClean="0">
                <a:solidFill>
                  <a:srgbClr val="FF0000"/>
                </a:solidFill>
              </a:rPr>
              <a:t>Su Kalitesinin İyileştirilmesi </a:t>
            </a:r>
            <a:br>
              <a:rPr lang="tr-TR" sz="3200" b="1" smtClean="0">
                <a:solidFill>
                  <a:srgbClr val="FF0000"/>
                </a:solidFill>
              </a:rPr>
            </a:br>
            <a:r>
              <a:rPr lang="tr-TR" sz="3200" b="1" smtClean="0">
                <a:solidFill>
                  <a:srgbClr val="FF0000"/>
                </a:solidFill>
              </a:rPr>
              <a:t>İle İlgili Direktifler </a:t>
            </a:r>
            <a:endParaRPr lang="en-US" sz="3200" b="1" smtClean="0">
              <a:solidFill>
                <a:srgbClr val="FF0000"/>
              </a:solidFill>
            </a:endParaRPr>
          </a:p>
        </p:txBody>
      </p:sp>
      <p:sp>
        <p:nvSpPr>
          <p:cNvPr id="91138" name="Rectangle 3"/>
          <p:cNvSpPr>
            <a:spLocks noGrp="1"/>
          </p:cNvSpPr>
          <p:nvPr>
            <p:ph type="body" idx="1"/>
          </p:nvPr>
        </p:nvSpPr>
        <p:spPr>
          <a:xfrm>
            <a:off x="0" y="1371600"/>
            <a:ext cx="8686800" cy="4648200"/>
          </a:xfrm>
        </p:spPr>
        <p:txBody>
          <a:bodyPr/>
          <a:lstStyle/>
          <a:p>
            <a:pPr>
              <a:lnSpc>
                <a:spcPct val="90000"/>
              </a:lnSpc>
              <a:buFont typeface="Wingdings" pitchFamily="2" charset="2"/>
              <a:buChar char="ü"/>
            </a:pPr>
            <a:endParaRPr lang="en-US" b="1" dirty="0" smtClean="0">
              <a:solidFill>
                <a:srgbClr val="0033CC"/>
              </a:solidFill>
            </a:endParaRPr>
          </a:p>
          <a:p>
            <a:pPr>
              <a:lnSpc>
                <a:spcPct val="90000"/>
              </a:lnSpc>
              <a:buFont typeface="Wingdings" pitchFamily="2" charset="2"/>
              <a:buChar char="ü"/>
            </a:pPr>
            <a:r>
              <a:rPr lang="tr-TR" b="1" dirty="0" smtClean="0">
                <a:solidFill>
                  <a:srgbClr val="0033CC"/>
                </a:solidFill>
              </a:rPr>
              <a:t>Su Çerçeve Direktifi</a:t>
            </a:r>
          </a:p>
          <a:p>
            <a:pPr>
              <a:lnSpc>
                <a:spcPct val="90000"/>
              </a:lnSpc>
              <a:buFont typeface="Wingdings" pitchFamily="2" charset="2"/>
              <a:buChar char="ü"/>
            </a:pPr>
            <a:endParaRPr lang="en-US" b="1" dirty="0" smtClean="0">
              <a:solidFill>
                <a:srgbClr val="0033CC"/>
              </a:solidFill>
            </a:endParaRPr>
          </a:p>
          <a:p>
            <a:pPr>
              <a:lnSpc>
                <a:spcPct val="90000"/>
              </a:lnSpc>
              <a:buFont typeface="Wingdings" pitchFamily="2" charset="2"/>
              <a:buChar char="ü"/>
            </a:pPr>
            <a:r>
              <a:rPr lang="tr-TR" b="1" dirty="0" smtClean="0">
                <a:solidFill>
                  <a:srgbClr val="0000FF"/>
                </a:solidFill>
              </a:rPr>
              <a:t>Tehlikeli Maddelerin Su ve Çevresinde Neden Olduğu Kirliliğin Kontrolü Direktifi</a:t>
            </a:r>
            <a:endParaRPr lang="tr-TR" sz="1800" b="1" dirty="0" smtClean="0">
              <a:solidFill>
                <a:srgbClr val="0033CC"/>
              </a:solidFill>
            </a:endParaRPr>
          </a:p>
          <a:p>
            <a:pPr>
              <a:lnSpc>
                <a:spcPct val="90000"/>
              </a:lnSpc>
              <a:buFont typeface="Wingdings" pitchFamily="2" charset="2"/>
              <a:buNone/>
            </a:pPr>
            <a:endParaRPr lang="en-US" sz="1800" b="1" dirty="0" smtClean="0">
              <a:solidFill>
                <a:srgbClr val="0033CC"/>
              </a:solidFill>
            </a:endParaRPr>
          </a:p>
          <a:p>
            <a:pPr>
              <a:lnSpc>
                <a:spcPct val="90000"/>
              </a:lnSpc>
              <a:buFont typeface="Wingdings" pitchFamily="2" charset="2"/>
              <a:buChar char="ü"/>
            </a:pPr>
            <a:r>
              <a:rPr lang="tr-TR" b="1" dirty="0" smtClean="0">
                <a:solidFill>
                  <a:srgbClr val="0033CC"/>
                </a:solidFill>
              </a:rPr>
              <a:t>Kentsel </a:t>
            </a:r>
            <a:r>
              <a:rPr lang="tr-TR" b="1" dirty="0" err="1" smtClean="0">
                <a:solidFill>
                  <a:srgbClr val="0033CC"/>
                </a:solidFill>
              </a:rPr>
              <a:t>Atıksu</a:t>
            </a:r>
            <a:r>
              <a:rPr lang="tr-TR" b="1" dirty="0" smtClean="0">
                <a:solidFill>
                  <a:srgbClr val="0033CC"/>
                </a:solidFill>
              </a:rPr>
              <a:t> </a:t>
            </a:r>
            <a:r>
              <a:rPr lang="tr-TR" b="1" dirty="0" smtClean="0">
                <a:solidFill>
                  <a:srgbClr val="0000FF"/>
                </a:solidFill>
              </a:rPr>
              <a:t>Direktifi</a:t>
            </a:r>
          </a:p>
          <a:p>
            <a:pPr>
              <a:lnSpc>
                <a:spcPct val="90000"/>
              </a:lnSpc>
              <a:buFont typeface="Wingdings" pitchFamily="2" charset="2"/>
              <a:buChar char="ü"/>
            </a:pPr>
            <a:r>
              <a:rPr lang="tr-TR" b="1" dirty="0" err="1" smtClean="0">
                <a:solidFill>
                  <a:srgbClr val="0000FF"/>
                </a:solidFill>
              </a:rPr>
              <a:t>İçmesuyu</a:t>
            </a:r>
            <a:r>
              <a:rPr lang="tr-TR" b="1" dirty="0" smtClean="0">
                <a:solidFill>
                  <a:srgbClr val="0000FF"/>
                </a:solidFill>
              </a:rPr>
              <a:t> elde edilen yüzeysel Su kaynaklarının kalitesinin korunmasına ilişkin Yönetmelik</a:t>
            </a:r>
            <a:endParaRPr lang="tr-TR" b="1" dirty="0" smtClean="0">
              <a:solidFill>
                <a:srgbClr val="0033CC"/>
              </a:solidFill>
            </a:endParaRPr>
          </a:p>
          <a:p>
            <a:pPr>
              <a:lnSpc>
                <a:spcPct val="90000"/>
              </a:lnSpc>
              <a:buFont typeface="Wingdings" pitchFamily="2" charset="2"/>
              <a:buNone/>
            </a:pPr>
            <a:r>
              <a:rPr lang="tr-TR" b="1" dirty="0" smtClean="0">
                <a:solidFill>
                  <a:srgbClr val="0033CC"/>
                </a:solidFill>
              </a:rPr>
              <a:t>		</a:t>
            </a:r>
            <a:endParaRPr lang="en-US" b="1" dirty="0" smtClean="0">
              <a:solidFill>
                <a:srgbClr val="0033CC"/>
              </a:solidFill>
            </a:endParaRPr>
          </a:p>
        </p:txBody>
      </p:sp>
      <p:sp>
        <p:nvSpPr>
          <p:cNvPr id="91139" name="Text Box 5"/>
          <p:cNvSpPr txBox="1">
            <a:spLocks noChangeArrowheads="1"/>
          </p:cNvSpPr>
          <p:nvPr/>
        </p:nvSpPr>
        <p:spPr bwMode="auto">
          <a:xfrm>
            <a:off x="4403725" y="641350"/>
            <a:ext cx="184150" cy="366713"/>
          </a:xfrm>
          <a:prstGeom prst="rect">
            <a:avLst/>
          </a:prstGeom>
          <a:noFill/>
          <a:ln w="9525">
            <a:noFill/>
            <a:miter lim="800000"/>
            <a:headEnd/>
            <a:tailEnd/>
          </a:ln>
        </p:spPr>
        <p:txBody>
          <a:bodyPr wrap="none">
            <a:spAutoFit/>
          </a:bodyPr>
          <a:lstStyle/>
          <a:p>
            <a:endParaRPr lang="tr-TR">
              <a:latin typeface="Tahoma"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14423A4D-41FF-4517-BB03-28B0C5C78EB1}" type="slidenum">
              <a:rPr lang="tr-TR"/>
              <a:pPr>
                <a:defRPr/>
              </a:pPr>
              <a:t>3</a:t>
            </a:fld>
            <a:endParaRPr lang="tr-TR"/>
          </a:p>
        </p:txBody>
      </p:sp>
      <p:sp>
        <p:nvSpPr>
          <p:cNvPr id="147458" name="2 Alt Başlık"/>
          <p:cNvSpPr>
            <a:spLocks noGrp="1"/>
          </p:cNvSpPr>
          <p:nvPr>
            <p:ph type="title" idx="4294967295"/>
          </p:nvPr>
        </p:nvSpPr>
        <p:spPr>
          <a:xfrm>
            <a:off x="611188" y="274638"/>
            <a:ext cx="8229600" cy="768350"/>
          </a:xfrm>
        </p:spPr>
        <p:txBody>
          <a:bodyPr/>
          <a:lstStyle/>
          <a:p>
            <a:pPr eaLnBrk="1" hangingPunct="1"/>
            <a:r>
              <a:rPr lang="tr-TR" b="1" smtClean="0"/>
              <a:t>AB UYUM SÜRECİ</a:t>
            </a:r>
            <a:endParaRPr lang="tr-TR" smtClean="0"/>
          </a:p>
        </p:txBody>
      </p:sp>
      <p:sp>
        <p:nvSpPr>
          <p:cNvPr id="147459" name="Rectangle 3"/>
          <p:cNvSpPr>
            <a:spLocks noGrp="1" noChangeArrowheads="1"/>
          </p:cNvSpPr>
          <p:nvPr>
            <p:ph type="body" idx="4294967295"/>
          </p:nvPr>
        </p:nvSpPr>
        <p:spPr>
          <a:xfrm>
            <a:off x="457200" y="1042988"/>
            <a:ext cx="8229600" cy="614362"/>
          </a:xfrm>
          <a:ln/>
        </p:spPr>
        <p:txBody>
          <a:bodyPr/>
          <a:lstStyle/>
          <a:p>
            <a:pPr algn="ctr">
              <a:buFontTx/>
              <a:buNone/>
            </a:pPr>
            <a:r>
              <a:rPr lang="tr-TR" b="1" smtClean="0">
                <a:solidFill>
                  <a:srgbClr val="0000FF"/>
                </a:solidFill>
              </a:rPr>
              <a:t>ÇEVRE FASLI MÜZAKERE SÜRECİ</a:t>
            </a:r>
            <a:endParaRPr lang="tr-TR" sz="3600" b="1" smtClean="0">
              <a:solidFill>
                <a:srgbClr val="0000FF"/>
              </a:solidFill>
              <a:cs typeface="Arial" charset="0"/>
            </a:endParaRPr>
          </a:p>
        </p:txBody>
      </p:sp>
      <p:pic>
        <p:nvPicPr>
          <p:cNvPr id="112642" name="Picture 2" descr="http://www.cevreorman.gov.tr/COB/Libraries/Haberler/cevre_fasl%c4%b1.sflb.ashx"/>
          <p:cNvPicPr>
            <a:picLocks noChangeAspect="1" noChangeArrowheads="1"/>
          </p:cNvPicPr>
          <p:nvPr/>
        </p:nvPicPr>
        <p:blipFill>
          <a:blip r:embed="rId2" cstate="print"/>
          <a:srcRect/>
          <a:stretch>
            <a:fillRect/>
          </a:stretch>
        </p:blipFill>
        <p:spPr bwMode="auto">
          <a:xfrm>
            <a:off x="1681174" y="2003417"/>
            <a:ext cx="5834070" cy="40938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252413" y="1905000"/>
            <a:ext cx="3168650" cy="2100263"/>
          </a:xfrm>
        </p:spPr>
        <p:txBody>
          <a:bodyPr/>
          <a:lstStyle/>
          <a:p>
            <a:pPr>
              <a:lnSpc>
                <a:spcPct val="80000"/>
              </a:lnSpc>
              <a:buFontTx/>
              <a:buNone/>
            </a:pPr>
            <a:r>
              <a:rPr lang="tr-TR" sz="2400" dirty="0" smtClean="0">
                <a:solidFill>
                  <a:srgbClr val="FF0000"/>
                </a:solidFill>
                <a:latin typeface="Times New Roman" pitchFamily="18" charset="0"/>
              </a:rPr>
              <a:t>Su Kalitesinin İyileştirilmesi kapsamında</a:t>
            </a:r>
            <a:endParaRPr lang="en-US" sz="2400" dirty="0" smtClean="0">
              <a:solidFill>
                <a:srgbClr val="FF0000"/>
              </a:solidFill>
              <a:latin typeface="Times New Roman" pitchFamily="18" charset="0"/>
            </a:endParaRPr>
          </a:p>
          <a:p>
            <a:pPr>
              <a:lnSpc>
                <a:spcPct val="80000"/>
              </a:lnSpc>
            </a:pPr>
            <a:r>
              <a:rPr lang="tr-TR" sz="2400" dirty="0" smtClean="0">
                <a:solidFill>
                  <a:srgbClr val="FF0000"/>
                </a:solidFill>
                <a:latin typeface="Times New Roman" pitchFamily="18" charset="0"/>
              </a:rPr>
              <a:t>S</a:t>
            </a:r>
            <a:r>
              <a:rPr lang="tr-TR" sz="2400" dirty="0" smtClean="0">
                <a:solidFill>
                  <a:srgbClr val="FF0000"/>
                </a:solidFill>
              </a:rPr>
              <a:t>Ç</a:t>
            </a:r>
            <a:r>
              <a:rPr lang="tr-TR" sz="2400" dirty="0" smtClean="0">
                <a:solidFill>
                  <a:srgbClr val="FF0000"/>
                </a:solidFill>
                <a:latin typeface="Times New Roman" pitchFamily="18" charset="0"/>
              </a:rPr>
              <a:t>D</a:t>
            </a:r>
            <a:endParaRPr lang="en-US" sz="2400" dirty="0" smtClean="0">
              <a:solidFill>
                <a:srgbClr val="FF0000"/>
              </a:solidFill>
              <a:latin typeface="Times New Roman" pitchFamily="18" charset="0"/>
            </a:endParaRPr>
          </a:p>
          <a:p>
            <a:pPr>
              <a:lnSpc>
                <a:spcPct val="80000"/>
              </a:lnSpc>
            </a:pPr>
            <a:r>
              <a:rPr lang="tr-TR" sz="2400" dirty="0" smtClean="0">
                <a:solidFill>
                  <a:srgbClr val="FF0000"/>
                </a:solidFill>
                <a:latin typeface="Times New Roman" pitchFamily="18" charset="0"/>
              </a:rPr>
              <a:t>KAAD</a:t>
            </a:r>
          </a:p>
          <a:p>
            <a:pPr>
              <a:lnSpc>
                <a:spcPct val="80000"/>
              </a:lnSpc>
            </a:pPr>
            <a:r>
              <a:rPr lang="tr-TR" sz="2400" dirty="0" smtClean="0">
                <a:solidFill>
                  <a:srgbClr val="FF0000"/>
                </a:solidFill>
                <a:latin typeface="Times New Roman" pitchFamily="18" charset="0"/>
              </a:rPr>
              <a:t>TMD</a:t>
            </a:r>
            <a:endParaRPr lang="en-US" sz="2400" dirty="0" smtClean="0">
              <a:solidFill>
                <a:srgbClr val="FF0000"/>
              </a:solidFill>
              <a:latin typeface="Times New Roman" pitchFamily="18" charset="0"/>
            </a:endParaRPr>
          </a:p>
        </p:txBody>
      </p:sp>
      <p:sp>
        <p:nvSpPr>
          <p:cNvPr id="15363" name="Rectangle 3"/>
          <p:cNvSpPr>
            <a:spLocks noChangeArrowheads="1"/>
          </p:cNvSpPr>
          <p:nvPr/>
        </p:nvSpPr>
        <p:spPr bwMode="auto">
          <a:xfrm>
            <a:off x="3500430" y="1071546"/>
            <a:ext cx="5183187" cy="5229225"/>
          </a:xfrm>
          <a:prstGeom prst="rect">
            <a:avLst/>
          </a:prstGeom>
          <a:noFill/>
          <a:ln w="9525">
            <a:noFill/>
            <a:miter lim="800000"/>
            <a:headEnd/>
            <a:tailEnd/>
          </a:ln>
        </p:spPr>
        <p:txBody>
          <a:bodyPr/>
          <a:lstStyle/>
          <a:p>
            <a:pPr marL="342900" indent="-342900" eaLnBrk="0" hangingPunct="0">
              <a:spcBef>
                <a:spcPct val="20000"/>
              </a:spcBef>
            </a:pPr>
            <a:r>
              <a:rPr lang="tr-TR" sz="2400" b="1" dirty="0">
                <a:solidFill>
                  <a:schemeClr val="accent6"/>
                </a:solidFill>
                <a:latin typeface="Times New Roman" pitchFamily="18" charset="0"/>
              </a:rPr>
              <a:t>Diğer </a:t>
            </a:r>
            <a:r>
              <a:rPr lang="tr-TR" sz="2400" b="1" dirty="0">
                <a:solidFill>
                  <a:schemeClr val="accent6"/>
                </a:solidFill>
              </a:rPr>
              <a:t>Ö</a:t>
            </a:r>
            <a:r>
              <a:rPr lang="tr-TR" sz="2400" b="1" dirty="0">
                <a:solidFill>
                  <a:schemeClr val="accent6"/>
                </a:solidFill>
                <a:latin typeface="Times New Roman" pitchFamily="18" charset="0"/>
              </a:rPr>
              <a:t>nemli Bağlantılı Direktifler</a:t>
            </a:r>
            <a:endParaRPr lang="en-US" sz="2400" b="1" dirty="0">
              <a:solidFill>
                <a:schemeClr val="accent6"/>
              </a:solidFill>
              <a:latin typeface="Times New Roman" pitchFamily="18" charset="0"/>
            </a:endParaRPr>
          </a:p>
          <a:p>
            <a:pPr marL="342900" indent="-342900" eaLnBrk="0" hangingPunct="0">
              <a:spcBef>
                <a:spcPct val="20000"/>
              </a:spcBef>
              <a:buFontTx/>
              <a:buChar char="•"/>
            </a:pPr>
            <a:r>
              <a:rPr lang="tr-TR" sz="1500" b="1" dirty="0">
                <a:solidFill>
                  <a:schemeClr val="accent6"/>
                </a:solidFill>
                <a:latin typeface="Times New Roman" pitchFamily="18" charset="0"/>
              </a:rPr>
              <a:t>Nitratların sebep olduğu kirliliğe karşı suların korunması </a:t>
            </a:r>
          </a:p>
          <a:p>
            <a:pPr marL="342900" indent="-342900" eaLnBrk="0" hangingPunct="0">
              <a:spcBef>
                <a:spcPct val="20000"/>
              </a:spcBef>
              <a:buFontTx/>
              <a:buChar char="•"/>
            </a:pPr>
            <a:r>
              <a:rPr lang="tr-TR" sz="1500" b="1" dirty="0">
                <a:solidFill>
                  <a:schemeClr val="accent6"/>
                </a:solidFill>
              </a:rPr>
              <a:t>Ö</a:t>
            </a:r>
            <a:r>
              <a:rPr lang="tr-TR" sz="1500" b="1" dirty="0">
                <a:solidFill>
                  <a:schemeClr val="accent6"/>
                </a:solidFill>
                <a:latin typeface="Times New Roman" pitchFamily="18" charset="0"/>
              </a:rPr>
              <a:t>ncelikli tehlikeli maddelerin listesini belirleyen ve </a:t>
            </a:r>
            <a:r>
              <a:rPr lang="tr-TR" sz="1500" b="1" dirty="0">
                <a:solidFill>
                  <a:schemeClr val="accent6"/>
                </a:solidFill>
              </a:rPr>
              <a:t>ç</a:t>
            </a:r>
            <a:r>
              <a:rPr lang="tr-TR" sz="1500" b="1" dirty="0">
                <a:solidFill>
                  <a:schemeClr val="accent6"/>
                </a:solidFill>
                <a:latin typeface="Times New Roman" pitchFamily="18" charset="0"/>
              </a:rPr>
              <a:t>evresel kalite standartları direktifi </a:t>
            </a:r>
          </a:p>
          <a:p>
            <a:pPr marL="342900" indent="-342900" eaLnBrk="0" hangingPunct="0">
              <a:spcBef>
                <a:spcPct val="20000"/>
              </a:spcBef>
              <a:buFontTx/>
              <a:buChar char="•"/>
            </a:pPr>
            <a:r>
              <a:rPr lang="tr-TR" sz="1500" b="1" dirty="0">
                <a:solidFill>
                  <a:schemeClr val="accent6"/>
                </a:solidFill>
                <a:latin typeface="Times New Roman" pitchFamily="18" charset="0"/>
              </a:rPr>
              <a:t>Habitat ve Kuş</a:t>
            </a:r>
          </a:p>
          <a:p>
            <a:pPr marL="342900" indent="-342900" eaLnBrk="0" hangingPunct="0">
              <a:spcBef>
                <a:spcPct val="20000"/>
              </a:spcBef>
              <a:buFontTx/>
              <a:buChar char="•"/>
            </a:pPr>
            <a:r>
              <a:rPr lang="tr-TR" sz="1500" b="1" dirty="0">
                <a:solidFill>
                  <a:schemeClr val="accent6"/>
                </a:solidFill>
                <a:latin typeface="Times New Roman" pitchFamily="18" charset="0"/>
              </a:rPr>
              <a:t>Yer altı sularının kirlilik ve bozulmaya karşı korunması </a:t>
            </a:r>
          </a:p>
          <a:p>
            <a:pPr marL="342900" indent="-342900" eaLnBrk="0" hangingPunct="0">
              <a:spcBef>
                <a:spcPct val="20000"/>
              </a:spcBef>
              <a:buFontTx/>
              <a:buChar char="•"/>
            </a:pPr>
            <a:r>
              <a:rPr lang="tr-TR" sz="1500" b="1" dirty="0">
                <a:solidFill>
                  <a:schemeClr val="accent6"/>
                </a:solidFill>
                <a:latin typeface="Times New Roman" pitchFamily="18" charset="0"/>
              </a:rPr>
              <a:t>İnsan tüketimine yönelik su kalitesi</a:t>
            </a:r>
          </a:p>
          <a:p>
            <a:pPr marL="342900" indent="-342900" eaLnBrk="0" hangingPunct="0">
              <a:spcBef>
                <a:spcPct val="20000"/>
              </a:spcBef>
              <a:buFontTx/>
              <a:buChar char="•"/>
            </a:pPr>
            <a:r>
              <a:rPr lang="tr-TR" sz="1500" b="1" dirty="0">
                <a:solidFill>
                  <a:schemeClr val="accent6"/>
                </a:solidFill>
                <a:latin typeface="Times New Roman" pitchFamily="18" charset="0"/>
              </a:rPr>
              <a:t>IPPC</a:t>
            </a:r>
          </a:p>
          <a:p>
            <a:pPr marL="342900" indent="-342900" eaLnBrk="0" hangingPunct="0">
              <a:spcBef>
                <a:spcPct val="20000"/>
              </a:spcBef>
              <a:buFontTx/>
              <a:buChar char="•"/>
            </a:pPr>
            <a:r>
              <a:rPr lang="tr-TR" sz="1500" b="1" dirty="0">
                <a:solidFill>
                  <a:schemeClr val="accent6"/>
                </a:solidFill>
                <a:latin typeface="Times New Roman" pitchFamily="18" charset="0"/>
              </a:rPr>
              <a:t>PRTR</a:t>
            </a:r>
          </a:p>
          <a:p>
            <a:pPr marL="342900" indent="-342900" eaLnBrk="0" hangingPunct="0">
              <a:spcBef>
                <a:spcPct val="20000"/>
              </a:spcBef>
              <a:buFontTx/>
              <a:buChar char="•"/>
            </a:pPr>
            <a:r>
              <a:rPr lang="en-GB" sz="1500" b="1" dirty="0" err="1">
                <a:solidFill>
                  <a:schemeClr val="accent6"/>
                </a:solidFill>
                <a:latin typeface="Times New Roman" pitchFamily="18" charset="0"/>
              </a:rPr>
              <a:t>Deniz</a:t>
            </a:r>
            <a:r>
              <a:rPr lang="en-GB" sz="1500" b="1" dirty="0">
                <a:solidFill>
                  <a:schemeClr val="accent6"/>
                </a:solidFill>
                <a:latin typeface="Times New Roman" pitchFamily="18" charset="0"/>
              </a:rPr>
              <a:t> </a:t>
            </a:r>
            <a:r>
              <a:rPr lang="en-GB" sz="1500" b="1" dirty="0" err="1">
                <a:solidFill>
                  <a:schemeClr val="accent6"/>
                </a:solidFill>
                <a:latin typeface="Times New Roman" pitchFamily="18" charset="0"/>
              </a:rPr>
              <a:t>Çevresi</a:t>
            </a:r>
            <a:r>
              <a:rPr lang="en-GB" sz="1500" b="1" dirty="0">
                <a:solidFill>
                  <a:schemeClr val="accent6"/>
                </a:solidFill>
                <a:latin typeface="Times New Roman" pitchFamily="18" charset="0"/>
              </a:rPr>
              <a:t> </a:t>
            </a:r>
            <a:r>
              <a:rPr lang="en-GB" sz="1500" b="1" dirty="0" err="1">
                <a:solidFill>
                  <a:schemeClr val="accent6"/>
                </a:solidFill>
                <a:latin typeface="Times New Roman" pitchFamily="18" charset="0"/>
              </a:rPr>
              <a:t>Stratejisi</a:t>
            </a:r>
            <a:r>
              <a:rPr lang="en-GB" sz="1500" b="1" dirty="0">
                <a:solidFill>
                  <a:schemeClr val="accent6"/>
                </a:solidFill>
                <a:latin typeface="Times New Roman" pitchFamily="18" charset="0"/>
              </a:rPr>
              <a:t> </a:t>
            </a:r>
            <a:r>
              <a:rPr lang="en-GB" sz="1500" b="1" dirty="0" err="1">
                <a:solidFill>
                  <a:schemeClr val="accent6"/>
                </a:solidFill>
                <a:latin typeface="Times New Roman" pitchFamily="18" charset="0"/>
              </a:rPr>
              <a:t>Çerçeve</a:t>
            </a:r>
            <a:r>
              <a:rPr lang="en-GB" sz="1500" b="1" dirty="0">
                <a:solidFill>
                  <a:schemeClr val="accent6"/>
                </a:solidFill>
                <a:latin typeface="Times New Roman" pitchFamily="18" charset="0"/>
              </a:rPr>
              <a:t> </a:t>
            </a:r>
            <a:r>
              <a:rPr lang="tr-TR" sz="1500" b="1" dirty="0">
                <a:solidFill>
                  <a:schemeClr val="accent6"/>
                </a:solidFill>
                <a:latin typeface="Times New Roman" pitchFamily="18" charset="0"/>
              </a:rPr>
              <a:t> Direktifi </a:t>
            </a:r>
          </a:p>
          <a:p>
            <a:pPr marL="342900" indent="-342900" eaLnBrk="0" hangingPunct="0">
              <a:spcBef>
                <a:spcPct val="20000"/>
              </a:spcBef>
              <a:buFontTx/>
              <a:buChar char="•"/>
            </a:pPr>
            <a:r>
              <a:rPr lang="tr-TR" sz="1500" b="1" dirty="0">
                <a:solidFill>
                  <a:schemeClr val="accent6"/>
                </a:solidFill>
                <a:latin typeface="Times New Roman" pitchFamily="18" charset="0"/>
              </a:rPr>
              <a:t>Yüzme sularının kalitesi </a:t>
            </a:r>
          </a:p>
          <a:p>
            <a:pPr marL="342900" indent="-342900" eaLnBrk="0" hangingPunct="0">
              <a:spcBef>
                <a:spcPct val="20000"/>
              </a:spcBef>
              <a:buFontTx/>
              <a:buChar char="•"/>
            </a:pPr>
            <a:r>
              <a:rPr lang="tr-TR" sz="1500" b="1" dirty="0">
                <a:solidFill>
                  <a:schemeClr val="accent6"/>
                </a:solidFill>
                <a:latin typeface="Times New Roman" pitchFamily="18" charset="0"/>
              </a:rPr>
              <a:t>Balık ortamını desteklemek için koruma veya iyileştirme </a:t>
            </a:r>
          </a:p>
          <a:p>
            <a:pPr marL="342900" indent="-342900" eaLnBrk="0" hangingPunct="0">
              <a:spcBef>
                <a:spcPct val="20000"/>
              </a:spcBef>
              <a:buFontTx/>
              <a:buChar char="•"/>
            </a:pPr>
            <a:r>
              <a:rPr lang="tr-TR" sz="1500" b="1" dirty="0">
                <a:solidFill>
                  <a:schemeClr val="accent6"/>
                </a:solidFill>
                <a:latin typeface="Times New Roman" pitchFamily="18" charset="0"/>
              </a:rPr>
              <a:t>Taşkın direktifi </a:t>
            </a:r>
          </a:p>
          <a:p>
            <a:pPr marL="342900" indent="-342900" eaLnBrk="0" hangingPunct="0">
              <a:spcBef>
                <a:spcPct val="20000"/>
              </a:spcBef>
              <a:buFontTx/>
              <a:buChar char="•"/>
            </a:pPr>
            <a:r>
              <a:rPr lang="tr-TR" sz="1500" b="1" dirty="0">
                <a:solidFill>
                  <a:schemeClr val="accent6"/>
                </a:solidFill>
                <a:latin typeface="Times New Roman" pitchFamily="18" charset="0"/>
              </a:rPr>
              <a:t>Kabuklu suları için gerekli kalite </a:t>
            </a:r>
          </a:p>
          <a:p>
            <a:pPr marL="342900" indent="-342900" eaLnBrk="0" hangingPunct="0">
              <a:spcBef>
                <a:spcPct val="20000"/>
              </a:spcBef>
              <a:buFontTx/>
              <a:buChar char="•"/>
            </a:pPr>
            <a:r>
              <a:rPr lang="tr-TR" sz="1500" b="1" dirty="0">
                <a:solidFill>
                  <a:schemeClr val="accent6"/>
                </a:solidFill>
                <a:latin typeface="Times New Roman" pitchFamily="18" charset="0"/>
              </a:rPr>
              <a:t>Seveso</a:t>
            </a:r>
          </a:p>
          <a:p>
            <a:pPr marL="342900" indent="-342900" eaLnBrk="0" hangingPunct="0">
              <a:spcBef>
                <a:spcPct val="20000"/>
              </a:spcBef>
              <a:buFontTx/>
              <a:buChar char="•"/>
            </a:pPr>
            <a:r>
              <a:rPr lang="tr-TR" sz="1500" b="1" dirty="0">
                <a:solidFill>
                  <a:schemeClr val="accent6"/>
                </a:solidFill>
                <a:latin typeface="Times New Roman" pitchFamily="18" charset="0"/>
              </a:rPr>
              <a:t>Inspıre</a:t>
            </a:r>
          </a:p>
          <a:p>
            <a:pPr marL="342900" indent="-342900" eaLnBrk="0" hangingPunct="0">
              <a:spcBef>
                <a:spcPct val="20000"/>
              </a:spcBef>
              <a:buFontTx/>
              <a:buChar char="•"/>
            </a:pPr>
            <a:r>
              <a:rPr lang="tr-TR" sz="1500" b="1" dirty="0">
                <a:solidFill>
                  <a:schemeClr val="accent6"/>
                </a:solidFill>
                <a:latin typeface="Times New Roman" pitchFamily="18" charset="0"/>
              </a:rPr>
              <a:t>Reach</a:t>
            </a:r>
          </a:p>
          <a:p>
            <a:pPr marL="342900" indent="-342900" eaLnBrk="0" hangingPunct="0">
              <a:spcBef>
                <a:spcPct val="20000"/>
              </a:spcBef>
              <a:buFontTx/>
              <a:buChar char="•"/>
            </a:pPr>
            <a:endParaRPr lang="en-US" sz="1500" b="1" dirty="0">
              <a:solidFill>
                <a:schemeClr val="accent6"/>
              </a:solidFill>
              <a:latin typeface="Times New Roman" pitchFamily="18" charset="0"/>
            </a:endParaRPr>
          </a:p>
        </p:txBody>
      </p:sp>
      <p:sp>
        <p:nvSpPr>
          <p:cNvPr id="15364" name="Line 4"/>
          <p:cNvSpPr>
            <a:spLocks noChangeShapeType="1"/>
          </p:cNvSpPr>
          <p:nvPr/>
        </p:nvSpPr>
        <p:spPr bwMode="auto">
          <a:xfrm>
            <a:off x="2195513" y="2924174"/>
            <a:ext cx="1376355" cy="4760"/>
          </a:xfrm>
          <a:prstGeom prst="line">
            <a:avLst/>
          </a:prstGeom>
          <a:noFill/>
          <a:ln w="38100">
            <a:solidFill>
              <a:srgbClr val="FF0000"/>
            </a:solidFill>
            <a:round/>
            <a:headEnd/>
            <a:tailEnd type="triangle" w="med" len="med"/>
          </a:ln>
        </p:spPr>
        <p:txBody>
          <a:bodyPr/>
          <a:lstStyle/>
          <a:p>
            <a:endParaRPr lang="tr-TR"/>
          </a:p>
        </p:txBody>
      </p:sp>
    </p:spTree>
  </p:cSld>
  <p:clrMapOvr>
    <a:masterClrMapping/>
  </p:clrMapOvr>
  <p:transition>
    <p:cover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71472" y="0"/>
            <a:ext cx="5194300" cy="473075"/>
          </a:xfrm>
        </p:spPr>
        <p:txBody>
          <a:bodyPr/>
          <a:lstStyle/>
          <a:p>
            <a:r>
              <a:rPr lang="tr-TR" sz="2400" b="1" dirty="0" smtClean="0">
                <a:solidFill>
                  <a:srgbClr val="FF3300"/>
                </a:solidFill>
                <a:latin typeface="Times New Roman" pitchFamily="18" charset="0"/>
              </a:rPr>
              <a:t>SÇD’NİN UYGULMA TAKVIMI</a:t>
            </a:r>
            <a:endParaRPr lang="en-US" sz="2400" dirty="0" smtClean="0">
              <a:solidFill>
                <a:srgbClr val="FF3300"/>
              </a:solidFill>
              <a:latin typeface="Times New Roman" pitchFamily="18" charset="0"/>
            </a:endParaRPr>
          </a:p>
        </p:txBody>
      </p:sp>
      <p:graphicFrame>
        <p:nvGraphicFramePr>
          <p:cNvPr id="267267" name="Group 3"/>
          <p:cNvGraphicFramePr>
            <a:graphicFrameLocks noGrp="1"/>
          </p:cNvGraphicFramePr>
          <p:nvPr>
            <p:ph sz="half" idx="1"/>
          </p:nvPr>
        </p:nvGraphicFramePr>
        <p:xfrm>
          <a:off x="250825" y="604838"/>
          <a:ext cx="8688388" cy="5934711"/>
        </p:xfrm>
        <a:graphic>
          <a:graphicData uri="http://schemas.openxmlformats.org/drawingml/2006/table">
            <a:tbl>
              <a:tblPr/>
              <a:tblGrid>
                <a:gridCol w="288925"/>
                <a:gridCol w="2663825"/>
                <a:gridCol w="971550"/>
                <a:gridCol w="4764088"/>
              </a:tblGrid>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accent6"/>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Eylem</a:t>
                      </a:r>
                      <a:endParaRPr kumimoji="0" lang="en-GB" sz="1400" b="1" i="0" u="none" strike="noStrike" cap="none" normalizeH="0" baseline="0" smtClean="0">
                        <a:ln>
                          <a:noFill/>
                        </a:ln>
                        <a:solidFill>
                          <a:schemeClr val="accent6"/>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Yıl</a:t>
                      </a:r>
                      <a:endParaRPr kumimoji="0" lang="en-GB" sz="1400" b="1" i="0" u="none" strike="noStrike" cap="none" normalizeH="0" baseline="0" smtClean="0">
                        <a:ln>
                          <a:noFill/>
                        </a:ln>
                        <a:solidFill>
                          <a:schemeClr val="accent6"/>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A</a:t>
                      </a:r>
                      <a:r>
                        <a:rPr kumimoji="0" lang="tr-TR" sz="1400" b="1" i="0" u="none" strike="noStrike" cap="none" normalizeH="0" baseline="0" smtClean="0">
                          <a:ln>
                            <a:noFill/>
                          </a:ln>
                          <a:solidFill>
                            <a:schemeClr val="accent6"/>
                          </a:solidFill>
                          <a:effectLst/>
                          <a:latin typeface="Calibri"/>
                          <a:cs typeface="Arial" charset="0"/>
                        </a:rPr>
                        <a:t>ç</a:t>
                      </a:r>
                      <a:r>
                        <a:rPr kumimoji="0" lang="tr-TR" sz="1400" b="1" i="0" u="none" strike="noStrike" cap="none" normalizeH="0" baseline="0" smtClean="0">
                          <a:ln>
                            <a:noFill/>
                          </a:ln>
                          <a:solidFill>
                            <a:schemeClr val="accent6"/>
                          </a:solidFill>
                          <a:effectLst/>
                          <a:latin typeface="Times New Roman" pitchFamily="18" charset="0"/>
                          <a:cs typeface="Arial" charset="0"/>
                        </a:rPr>
                        <a:t>ıklamalar</a:t>
                      </a:r>
                      <a:endParaRPr kumimoji="0" lang="en-GB" sz="1400" b="1" i="0" u="none" strike="noStrike" cap="none" normalizeH="0" baseline="0" smtClean="0">
                        <a:ln>
                          <a:noFill/>
                        </a:ln>
                        <a:solidFill>
                          <a:schemeClr val="accent6"/>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1</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Mevzuata Aktarım</a:t>
                      </a:r>
                      <a:endParaRPr kumimoji="0" lang="tr-TR" sz="1400" b="1" i="0" u="none" strike="noStrike" cap="none" normalizeH="0" baseline="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2011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Full aktarın </a:t>
                      </a:r>
                      <a:r>
                        <a:rPr kumimoji="0" lang="tr-TR" sz="1400" b="1" i="0" u="none" strike="noStrike" cap="none" normalizeH="0" baseline="0" smtClean="0">
                          <a:ln>
                            <a:noFill/>
                          </a:ln>
                          <a:solidFill>
                            <a:schemeClr val="accent6"/>
                          </a:solidFill>
                          <a:effectLst/>
                          <a:latin typeface="Calibri"/>
                          <a:cs typeface="Arial" charset="0"/>
                        </a:rPr>
                        <a:t>ü</a:t>
                      </a:r>
                      <a:r>
                        <a:rPr kumimoji="0" lang="tr-TR" sz="1400" b="1" i="0" u="none" strike="noStrike" cap="none" normalizeH="0" baseline="0" smtClean="0">
                          <a:ln>
                            <a:noFill/>
                          </a:ln>
                          <a:solidFill>
                            <a:schemeClr val="accent6"/>
                          </a:solidFill>
                          <a:effectLst/>
                          <a:latin typeface="Times New Roman" pitchFamily="18" charset="0"/>
                          <a:cs typeface="Arial" charset="0"/>
                        </a:rPr>
                        <a:t>yelik tarihi ile (Sınıraşan B</a:t>
                      </a:r>
                      <a:r>
                        <a:rPr kumimoji="0" lang="tr-TR" sz="1400" b="1" i="0" u="none" strike="noStrike" cap="none" normalizeH="0" baseline="0" smtClean="0">
                          <a:ln>
                            <a:noFill/>
                          </a:ln>
                          <a:solidFill>
                            <a:schemeClr val="accent6"/>
                          </a:solidFill>
                          <a:effectLst/>
                          <a:latin typeface="Calibri"/>
                          <a:cs typeface="Arial" charset="0"/>
                        </a:rPr>
                        <a:t>ö</a:t>
                      </a:r>
                      <a:r>
                        <a:rPr kumimoji="0" lang="tr-TR" sz="1400" b="1" i="0" u="none" strike="noStrike" cap="none" normalizeH="0" baseline="0" smtClean="0">
                          <a:ln>
                            <a:noFill/>
                          </a:ln>
                          <a:solidFill>
                            <a:schemeClr val="accent6"/>
                          </a:solidFill>
                          <a:effectLst/>
                          <a:latin typeface="Times New Roman" pitchFamily="18" charset="0"/>
                          <a:cs typeface="Arial" charset="0"/>
                        </a:rPr>
                        <a:t>l</a:t>
                      </a:r>
                      <a:r>
                        <a:rPr kumimoji="0" lang="tr-TR" sz="1400" b="1" i="0" u="none" strike="noStrike" cap="none" normalizeH="0" baseline="0" smtClean="0">
                          <a:ln>
                            <a:noFill/>
                          </a:ln>
                          <a:solidFill>
                            <a:schemeClr val="accent6"/>
                          </a:solidFill>
                          <a:effectLst/>
                          <a:latin typeface="Calibri"/>
                          <a:cs typeface="Arial" charset="0"/>
                        </a:rPr>
                        <a:t>ü</a:t>
                      </a:r>
                      <a:r>
                        <a:rPr kumimoji="0" lang="tr-TR" sz="1400" b="1" i="0" u="none" strike="noStrike" cap="none" normalizeH="0" baseline="0" smtClean="0">
                          <a:ln>
                            <a:noFill/>
                          </a:ln>
                          <a:solidFill>
                            <a:schemeClr val="accent6"/>
                          </a:solidFill>
                          <a:effectLst/>
                          <a:latin typeface="Times New Roman" pitchFamily="18" charset="0"/>
                          <a:cs typeface="Arial" charset="0"/>
                        </a:rPr>
                        <a:t>mleri)</a:t>
                      </a:r>
                      <a:endParaRPr kumimoji="0" lang="en-GB" sz="1400" b="1" i="0" u="none" strike="noStrike" cap="none" normalizeH="0" baseline="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2</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Nehır Havzası b</a:t>
                      </a:r>
                      <a:r>
                        <a:rPr kumimoji="0" lang="tr-TR" sz="1400" b="1" i="0" u="none" strike="noStrike" cap="none" normalizeH="0" baseline="0" dirty="0" smtClean="0">
                          <a:ln>
                            <a:noFill/>
                          </a:ln>
                          <a:solidFill>
                            <a:schemeClr val="accent6"/>
                          </a:solidFill>
                          <a:effectLst/>
                          <a:latin typeface="Calibri"/>
                          <a:cs typeface="Arial" charset="0"/>
                        </a:rPr>
                        <a:t>ö</a:t>
                      </a:r>
                      <a:r>
                        <a:rPr kumimoji="0" lang="tr-TR" sz="1400" b="1" i="0" u="none" strike="noStrike" cap="none" normalizeH="0" baseline="0" dirty="0" smtClean="0">
                          <a:ln>
                            <a:noFill/>
                          </a:ln>
                          <a:solidFill>
                            <a:schemeClr val="accent6"/>
                          </a:solidFill>
                          <a:effectLst/>
                          <a:latin typeface="Times New Roman" pitchFamily="18" charset="0"/>
                          <a:cs typeface="Arial" charset="0"/>
                        </a:rPr>
                        <a:t>lgelerinin Tanımı</a:t>
                      </a: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2012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25 </a:t>
                      </a:r>
                      <a:r>
                        <a:rPr kumimoji="0" lang="tr-TR"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Nehir Havzası </a:t>
                      </a:r>
                      <a:r>
                        <a:rPr kumimoji="0" lang="tr-TR" sz="1400" b="1" i="0" u="none" strike="noStrike" cap="none" normalizeH="0" baseline="0" smtClean="0">
                          <a:ln>
                            <a:noFill/>
                          </a:ln>
                          <a:solidFill>
                            <a:schemeClr val="accent6"/>
                          </a:solidFill>
                          <a:effectLst/>
                          <a:latin typeface="Calibri"/>
                          <a:ea typeface="Times New Roman" pitchFamily="18" charset="0"/>
                          <a:cs typeface="Arial" charset="0"/>
                        </a:rPr>
                        <a:t>ü</a:t>
                      </a:r>
                      <a:r>
                        <a:rPr kumimoji="0" lang="tr-TR"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zerinde </a:t>
                      </a:r>
                      <a:r>
                        <a:rPr kumimoji="0" lang="tr-TR" sz="1400" b="1" i="0" u="none" strike="noStrike" cap="none" normalizeH="0" baseline="0" smtClean="0">
                          <a:ln>
                            <a:noFill/>
                          </a:ln>
                          <a:solidFill>
                            <a:schemeClr val="accent6"/>
                          </a:solidFill>
                          <a:effectLst/>
                          <a:latin typeface="Calibri"/>
                          <a:ea typeface="Times New Roman" pitchFamily="18" charset="0"/>
                          <a:cs typeface="Arial" charset="0"/>
                        </a:rPr>
                        <a:t>ç</a:t>
                      </a:r>
                      <a:r>
                        <a:rPr kumimoji="0" lang="tr-TR"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alışılmaktadır.</a:t>
                      </a:r>
                      <a:endPar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3900">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3</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Nehır Havzası i</a:t>
                      </a:r>
                      <a:r>
                        <a:rPr kumimoji="0" lang="tr-TR" sz="1400" b="1" i="0" u="none" strike="noStrike" cap="none" normalizeH="0" baseline="0" dirty="0" smtClean="0">
                          <a:ln>
                            <a:noFill/>
                          </a:ln>
                          <a:solidFill>
                            <a:schemeClr val="accent6"/>
                          </a:solidFill>
                          <a:effectLst/>
                          <a:latin typeface="Calibri"/>
                          <a:cs typeface="Arial" charset="0"/>
                        </a:rPr>
                        <a:t>ç</a:t>
                      </a:r>
                      <a:r>
                        <a:rPr kumimoji="0" lang="tr-TR" sz="1400" b="1" i="0" u="none" strike="noStrike" cap="none" normalizeH="0" baseline="0" dirty="0" smtClean="0">
                          <a:ln>
                            <a:noFill/>
                          </a:ln>
                          <a:solidFill>
                            <a:schemeClr val="accent6"/>
                          </a:solidFill>
                          <a:effectLst/>
                          <a:latin typeface="Times New Roman" pitchFamily="18" charset="0"/>
                          <a:cs typeface="Arial" charset="0"/>
                        </a:rPr>
                        <a:t>in Madde 5 (karakterızasyon) Raporlarının Hazırlanması</a:t>
                      </a: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2013</a:t>
                      </a:r>
                      <a:r>
                        <a:rPr kumimoji="0" lang="tr-TR"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 den sonra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Calibri"/>
                          <a:cs typeface="Arial" charset="0"/>
                        </a:rPr>
                        <a:t>Ç</a:t>
                      </a:r>
                      <a:r>
                        <a:rPr kumimoji="0" lang="tr-TR" sz="1400" b="1" i="0" u="none" strike="noStrike" cap="none" normalizeH="0" baseline="0" smtClean="0">
                          <a:ln>
                            <a:noFill/>
                          </a:ln>
                          <a:solidFill>
                            <a:schemeClr val="accent6"/>
                          </a:solidFill>
                          <a:effectLst/>
                          <a:latin typeface="Times New Roman" pitchFamily="18" charset="0"/>
                          <a:cs typeface="Arial" charset="0"/>
                        </a:rPr>
                        <a:t>OB</a:t>
                      </a:r>
                      <a:r>
                        <a:rPr kumimoji="0" lang="tr-TR" sz="1400" b="1" i="0" u="none" strike="noStrike" cap="none" normalizeH="0" baseline="0" smtClean="0">
                          <a:ln>
                            <a:noFill/>
                          </a:ln>
                          <a:solidFill>
                            <a:schemeClr val="accent6"/>
                          </a:solidFill>
                          <a:effectLst/>
                          <a:latin typeface="Calibri"/>
                          <a:cs typeface="Arial" charset="0"/>
                        </a:rPr>
                        <a:t>’</a:t>
                      </a:r>
                      <a:r>
                        <a:rPr kumimoji="0" lang="tr-TR" sz="1400" b="1" i="0" u="none" strike="noStrike" cap="none" normalizeH="0" baseline="0" smtClean="0">
                          <a:ln>
                            <a:noFill/>
                          </a:ln>
                          <a:solidFill>
                            <a:schemeClr val="accent6"/>
                          </a:solidFill>
                          <a:effectLst/>
                          <a:latin typeface="Times New Roman" pitchFamily="18" charset="0"/>
                          <a:cs typeface="Arial" charset="0"/>
                        </a:rPr>
                        <a:t>a bağlı </a:t>
                      </a:r>
                      <a:r>
                        <a:rPr kumimoji="0" lang="tr-TR" sz="1400" b="1" i="0" u="none" strike="noStrike" cap="none" normalizeH="0" baseline="0" smtClean="0">
                          <a:ln>
                            <a:noFill/>
                          </a:ln>
                          <a:solidFill>
                            <a:schemeClr val="accent6"/>
                          </a:solidFill>
                          <a:effectLst/>
                          <a:latin typeface="Calibri"/>
                          <a:cs typeface="Arial" charset="0"/>
                        </a:rPr>
                        <a:t>Ç</a:t>
                      </a:r>
                      <a:r>
                        <a:rPr kumimoji="0" lang="tr-TR" sz="1400" b="1" i="0" u="none" strike="noStrike" cap="none" normalizeH="0" baseline="0" smtClean="0">
                          <a:ln>
                            <a:noFill/>
                          </a:ln>
                          <a:solidFill>
                            <a:schemeClr val="accent6"/>
                          </a:solidFill>
                          <a:effectLst/>
                          <a:latin typeface="Times New Roman" pitchFamily="18" charset="0"/>
                          <a:cs typeface="Arial" charset="0"/>
                        </a:rPr>
                        <a:t>YGM koordinasyonunda hazırlanan ve 2013 yılında sonlandırılması planlanan NHKEP</a:t>
                      </a: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 </a:t>
                      </a:r>
                      <a:r>
                        <a:rPr kumimoji="0" lang="tr-TR" sz="1400" b="1" i="0" u="none" strike="noStrike" cap="none" normalizeH="0" baseline="0" smtClean="0">
                          <a:ln>
                            <a:noFill/>
                          </a:ln>
                          <a:solidFill>
                            <a:schemeClr val="accent6"/>
                          </a:solidFill>
                          <a:effectLst/>
                          <a:latin typeface="Times New Roman" pitchFamily="18" charset="0"/>
                          <a:cs typeface="Arial" charset="0"/>
                        </a:rPr>
                        <a:t>ları Madde 5 raporlarına d</a:t>
                      </a:r>
                      <a:r>
                        <a:rPr kumimoji="0" lang="tr-TR" sz="1400" b="1" i="0" u="none" strike="noStrike" cap="none" normalizeH="0" baseline="0" smtClean="0">
                          <a:ln>
                            <a:noFill/>
                          </a:ln>
                          <a:solidFill>
                            <a:schemeClr val="accent6"/>
                          </a:solidFill>
                          <a:effectLst/>
                          <a:latin typeface="Calibri"/>
                          <a:cs typeface="Arial" charset="0"/>
                        </a:rPr>
                        <a:t>ö</a:t>
                      </a:r>
                      <a:r>
                        <a:rPr kumimoji="0" lang="tr-TR" sz="1400" b="1" i="0" u="none" strike="noStrike" cap="none" normalizeH="0" baseline="0" smtClean="0">
                          <a:ln>
                            <a:noFill/>
                          </a:ln>
                          <a:solidFill>
                            <a:schemeClr val="accent6"/>
                          </a:solidFill>
                          <a:effectLst/>
                          <a:latin typeface="Times New Roman" pitchFamily="18" charset="0"/>
                          <a:cs typeface="Arial" charset="0"/>
                        </a:rPr>
                        <a:t>n</a:t>
                      </a:r>
                      <a:r>
                        <a:rPr kumimoji="0" lang="tr-TR" sz="1400" b="1" i="0" u="none" strike="noStrike" cap="none" normalizeH="0" baseline="0" smtClean="0">
                          <a:ln>
                            <a:noFill/>
                          </a:ln>
                          <a:solidFill>
                            <a:schemeClr val="accent6"/>
                          </a:solidFill>
                          <a:effectLst/>
                          <a:latin typeface="Calibri"/>
                          <a:cs typeface="Arial" charset="0"/>
                        </a:rPr>
                        <a:t>ü</a:t>
                      </a:r>
                      <a:r>
                        <a:rPr kumimoji="0" lang="tr-TR" sz="1400" b="1" i="0" u="none" strike="noStrike" cap="none" normalizeH="0" baseline="0" smtClean="0">
                          <a:ln>
                            <a:noFill/>
                          </a:ln>
                          <a:solidFill>
                            <a:schemeClr val="accent6"/>
                          </a:solidFill>
                          <a:effectLst/>
                          <a:latin typeface="Times New Roman" pitchFamily="18" charset="0"/>
                          <a:cs typeface="Arial" charset="0"/>
                        </a:rPr>
                        <a:t>şt</a:t>
                      </a:r>
                      <a:r>
                        <a:rPr kumimoji="0" lang="tr-TR" sz="1400" b="1" i="0" u="none" strike="noStrike" cap="none" normalizeH="0" baseline="0" smtClean="0">
                          <a:ln>
                            <a:noFill/>
                          </a:ln>
                          <a:solidFill>
                            <a:schemeClr val="accent6"/>
                          </a:solidFill>
                          <a:effectLst/>
                          <a:latin typeface="Calibri"/>
                          <a:cs typeface="Arial" charset="0"/>
                        </a:rPr>
                        <a:t>ü</a:t>
                      </a:r>
                      <a:r>
                        <a:rPr kumimoji="0" lang="tr-TR" sz="1400" b="1" i="0" u="none" strike="noStrike" cap="none" normalizeH="0" baseline="0" smtClean="0">
                          <a:ln>
                            <a:noFill/>
                          </a:ln>
                          <a:solidFill>
                            <a:schemeClr val="accent6"/>
                          </a:solidFill>
                          <a:effectLst/>
                          <a:latin typeface="Times New Roman" pitchFamily="18" charset="0"/>
                          <a:cs typeface="Arial" charset="0"/>
                        </a:rPr>
                        <a:t>r</a:t>
                      </a:r>
                      <a:r>
                        <a:rPr kumimoji="0" lang="tr-TR" sz="1400" b="1" i="0" u="none" strike="noStrike" cap="none" normalizeH="0" baseline="0" smtClean="0">
                          <a:ln>
                            <a:noFill/>
                          </a:ln>
                          <a:solidFill>
                            <a:schemeClr val="accent6"/>
                          </a:solidFill>
                          <a:effectLst/>
                          <a:latin typeface="Calibri"/>
                          <a:cs typeface="Arial" charset="0"/>
                        </a:rPr>
                        <a:t>ü</a:t>
                      </a:r>
                      <a:r>
                        <a:rPr kumimoji="0" lang="tr-TR" sz="1400" b="1" i="0" u="none" strike="noStrike" cap="none" normalizeH="0" baseline="0" smtClean="0">
                          <a:ln>
                            <a:noFill/>
                          </a:ln>
                          <a:solidFill>
                            <a:schemeClr val="accent6"/>
                          </a:solidFill>
                          <a:effectLst/>
                          <a:latin typeface="Times New Roman" pitchFamily="18" charset="0"/>
                          <a:cs typeface="Arial" charset="0"/>
                        </a:rPr>
                        <a:t>lecektir.</a:t>
                      </a:r>
                      <a:endParaRPr kumimoji="0" lang="tr-TR" sz="1400" b="1" i="0" u="none" strike="noStrike" cap="none" normalizeH="0" baseline="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673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4</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Nehır Havzası  Yonetım Planlarının (NHYP) larının hazırlanılmasına başlanılması</a:t>
                      </a:r>
                      <a:r>
                        <a:rPr kumimoji="0" lang="en-GB" sz="1400" b="1" i="0" u="none" strike="noStrike" cap="none" normalizeH="0" baseline="0" dirty="0" smtClean="0">
                          <a:ln>
                            <a:noFill/>
                          </a:ln>
                          <a:solidFill>
                            <a:schemeClr val="accent6"/>
                          </a:solidFill>
                          <a:effectLst/>
                          <a:latin typeface="Times New Roman" pitchFamily="18" charset="0"/>
                          <a:ea typeface="Times New Roman" pitchFamily="18" charset="0"/>
                          <a:cs typeface="Arial" charset="0"/>
                        </a:rPr>
                        <a:t> </a:t>
                      </a: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2014 den sonra</a:t>
                      </a:r>
                      <a:endParaRPr kumimoji="0" lang="en-GB" sz="1400" b="1" i="0" u="none" strike="noStrike" cap="none" normalizeH="0" baseline="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NHYP larının hazırlanması NHKEP ve Karaekterizasyon raporkarının hazırlanması ile doğrudan ilişkilidir.</a:t>
                      </a:r>
                      <a:endParaRPr kumimoji="0" lang="en-GB" sz="1400" b="1" i="0" u="none" strike="noStrike" cap="none" normalizeH="0" baseline="0" dirty="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85963">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5</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NHYP larının uygulamaya başlanılması</a:t>
                      </a: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chemeClr val="accent6"/>
                          </a:solidFill>
                          <a:effectLst/>
                          <a:latin typeface="Times New Roman" pitchFamily="18" charset="0"/>
                          <a:cs typeface="Arial" charset="0"/>
                        </a:rPr>
                        <a:t>2015 den sonra</a:t>
                      </a:r>
                      <a:endParaRPr kumimoji="0" lang="en-GB" sz="1400" b="1" i="0" u="none" strike="noStrike" cap="none" normalizeH="0" baseline="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2015 yılı </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ye </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lkeler i</a:t>
                      </a:r>
                      <a:r>
                        <a:rPr kumimoji="0" lang="tr-TR" sz="1400" b="1" i="0" u="none" strike="noStrike" cap="none" normalizeH="0" baseline="0" dirty="0" smtClean="0">
                          <a:ln>
                            <a:noFill/>
                          </a:ln>
                          <a:solidFill>
                            <a:schemeClr val="accent6"/>
                          </a:solidFill>
                          <a:effectLst/>
                          <a:latin typeface="Calibri"/>
                          <a:cs typeface="Arial" charset="0"/>
                        </a:rPr>
                        <a:t>ç</a:t>
                      </a:r>
                      <a:r>
                        <a:rPr kumimoji="0" lang="tr-TR" sz="1400" b="1" i="0" u="none" strike="noStrike" cap="none" normalizeH="0" baseline="0" dirty="0" smtClean="0">
                          <a:ln>
                            <a:noFill/>
                          </a:ln>
                          <a:solidFill>
                            <a:schemeClr val="accent6"/>
                          </a:solidFill>
                          <a:effectLst/>
                          <a:latin typeface="Times New Roman" pitchFamily="18" charset="0"/>
                          <a:cs typeface="Arial" charset="0"/>
                        </a:rPr>
                        <a:t>in 2. y</a:t>
                      </a:r>
                      <a:r>
                        <a:rPr kumimoji="0" lang="tr-TR" sz="1400" b="1" i="0" u="none" strike="noStrike" cap="none" normalizeH="0" baseline="0" dirty="0" smtClean="0">
                          <a:ln>
                            <a:noFill/>
                          </a:ln>
                          <a:solidFill>
                            <a:schemeClr val="accent6"/>
                          </a:solidFill>
                          <a:effectLst/>
                          <a:latin typeface="Calibri"/>
                          <a:cs typeface="Arial" charset="0"/>
                        </a:rPr>
                        <a:t>ö</a:t>
                      </a:r>
                      <a:r>
                        <a:rPr kumimoji="0" lang="tr-TR" sz="1400" b="1" i="0" u="none" strike="noStrike" cap="none" normalizeH="0" baseline="0" dirty="0" smtClean="0">
                          <a:ln>
                            <a:noFill/>
                          </a:ln>
                          <a:solidFill>
                            <a:schemeClr val="accent6"/>
                          </a:solidFill>
                          <a:effectLst/>
                          <a:latin typeface="Times New Roman" pitchFamily="18" charset="0"/>
                          <a:cs typeface="Arial" charset="0"/>
                        </a:rPr>
                        <a:t>netim planlarının uygulamalarıdır.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NHKEP,  NHYP yaklaşımı ile hazırlanmaktadır. NHKEP bir b</a:t>
                      </a:r>
                      <a:r>
                        <a:rPr kumimoji="0" lang="tr-TR" sz="1400" b="1" i="0" u="none" strike="noStrike" cap="none" normalizeH="0" baseline="0" dirty="0" smtClean="0">
                          <a:ln>
                            <a:noFill/>
                          </a:ln>
                          <a:solidFill>
                            <a:schemeClr val="accent6"/>
                          </a:solidFill>
                          <a:effectLst/>
                          <a:latin typeface="Calibri"/>
                          <a:cs typeface="Arial" charset="0"/>
                        </a:rPr>
                        <a:t>ö</a:t>
                      </a:r>
                      <a:r>
                        <a:rPr kumimoji="0" lang="tr-TR" sz="1400" b="1" i="0" u="none" strike="noStrike" cap="none" normalizeH="0" baseline="0" dirty="0" smtClean="0">
                          <a:ln>
                            <a:noFill/>
                          </a:ln>
                          <a:solidFill>
                            <a:schemeClr val="accent6"/>
                          </a:solidFill>
                          <a:effectLst/>
                          <a:latin typeface="Times New Roman" pitchFamily="18" charset="0"/>
                          <a:cs typeface="Arial" charset="0"/>
                        </a:rPr>
                        <a:t>l</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m</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 hazırlanmakta ve uygulamaya ge</a:t>
                      </a:r>
                      <a:r>
                        <a:rPr kumimoji="0" lang="tr-TR" sz="1400" b="1" i="0" u="none" strike="noStrike" cap="none" normalizeH="0" baseline="0" dirty="0" smtClean="0">
                          <a:ln>
                            <a:noFill/>
                          </a:ln>
                          <a:solidFill>
                            <a:schemeClr val="accent6"/>
                          </a:solidFill>
                          <a:effectLst/>
                          <a:latin typeface="Calibri"/>
                          <a:cs typeface="Arial" charset="0"/>
                        </a:rPr>
                        <a:t>ç</a:t>
                      </a:r>
                      <a:r>
                        <a:rPr kumimoji="0" lang="tr-TR" sz="1400" b="1" i="0" u="none" strike="noStrike" cap="none" normalizeH="0" baseline="0" dirty="0" smtClean="0">
                          <a:ln>
                            <a:noFill/>
                          </a:ln>
                          <a:solidFill>
                            <a:schemeClr val="accent6"/>
                          </a:solidFill>
                          <a:effectLst/>
                          <a:latin typeface="Times New Roman" pitchFamily="18" charset="0"/>
                          <a:cs typeface="Arial" charset="0"/>
                        </a:rPr>
                        <a:t>irilmektedir.</a:t>
                      </a:r>
                      <a:r>
                        <a:rPr kumimoji="0" lang="en-GB" sz="1400" b="1" i="0" u="none" strike="noStrike" cap="none" normalizeH="0" baseline="0" dirty="0" smtClean="0">
                          <a:ln>
                            <a:noFill/>
                          </a:ln>
                          <a:solidFill>
                            <a:schemeClr val="accent6"/>
                          </a:solidFill>
                          <a:effectLst/>
                          <a:latin typeface="Times New Roman" pitchFamily="18" charset="0"/>
                          <a:ea typeface="Times New Roman" pitchFamily="18" charset="0"/>
                          <a:cs typeface="Arial" charset="0"/>
                        </a:rPr>
                        <a:t> </a:t>
                      </a:r>
                      <a:r>
                        <a:rPr kumimoji="0" lang="tr-TR" sz="1400" b="1" i="0" u="none" strike="noStrike" cap="none" normalizeH="0" baseline="0" dirty="0" smtClean="0">
                          <a:ln>
                            <a:noFill/>
                          </a:ln>
                          <a:solidFill>
                            <a:schemeClr val="accent6"/>
                          </a:solidFill>
                          <a:effectLst/>
                          <a:latin typeface="Times New Roman" pitchFamily="18" charset="0"/>
                          <a:cs typeface="Arial" charset="0"/>
                        </a:rPr>
                        <a:t>Kalan kısımları da hazırlanacak ve uygulanmaya başlayacaktır. 2015 den sonra S</a:t>
                      </a:r>
                      <a:r>
                        <a:rPr kumimoji="0" lang="tr-TR" sz="1400" b="1" i="0" u="none" strike="noStrike" cap="none" normalizeH="0" baseline="0" dirty="0" smtClean="0">
                          <a:ln>
                            <a:noFill/>
                          </a:ln>
                          <a:solidFill>
                            <a:schemeClr val="accent6"/>
                          </a:solidFill>
                          <a:effectLst/>
                          <a:latin typeface="Calibri"/>
                          <a:cs typeface="Arial" charset="0"/>
                        </a:rPr>
                        <a:t>Ç</a:t>
                      </a:r>
                      <a:r>
                        <a:rPr kumimoji="0" lang="tr-TR" sz="1400" b="1" i="0" u="none" strike="noStrike" cap="none" normalizeH="0" baseline="0" dirty="0" smtClean="0">
                          <a:ln>
                            <a:noFill/>
                          </a:ln>
                          <a:solidFill>
                            <a:schemeClr val="accent6"/>
                          </a:solidFill>
                          <a:effectLst/>
                          <a:latin typeface="Times New Roman" pitchFamily="18" charset="0"/>
                          <a:cs typeface="Arial" charset="0"/>
                        </a:rPr>
                        <a:t>D kapsamında NHYP </a:t>
                      </a:r>
                      <a:r>
                        <a:rPr kumimoji="0" lang="tr-TR" sz="1400" b="1" i="0" u="none" strike="noStrike" cap="none" normalizeH="0" baseline="0" dirty="0" err="1" smtClean="0">
                          <a:ln>
                            <a:noFill/>
                          </a:ln>
                          <a:solidFill>
                            <a:schemeClr val="accent6"/>
                          </a:solidFill>
                          <a:effectLst/>
                          <a:latin typeface="Times New Roman" pitchFamily="18" charset="0"/>
                          <a:cs typeface="Arial" charset="0"/>
                        </a:rPr>
                        <a:t>larına</a:t>
                      </a:r>
                      <a:r>
                        <a:rPr kumimoji="0" lang="tr-TR" sz="1400" b="1" i="0" u="none" strike="noStrike" cap="none" normalizeH="0" baseline="0" dirty="0" smtClean="0">
                          <a:ln>
                            <a:noFill/>
                          </a:ln>
                          <a:solidFill>
                            <a:schemeClr val="accent6"/>
                          </a:solidFill>
                          <a:effectLst/>
                          <a:latin typeface="Times New Roman" pitchFamily="18" charset="0"/>
                          <a:cs typeface="Arial" charset="0"/>
                        </a:rPr>
                        <a:t> d</a:t>
                      </a:r>
                      <a:r>
                        <a:rPr kumimoji="0" lang="tr-TR" sz="1400" b="1" i="0" u="none" strike="noStrike" cap="none" normalizeH="0" baseline="0" dirty="0" smtClean="0">
                          <a:ln>
                            <a:noFill/>
                          </a:ln>
                          <a:solidFill>
                            <a:schemeClr val="accent6"/>
                          </a:solidFill>
                          <a:effectLst/>
                          <a:latin typeface="Calibri"/>
                          <a:cs typeface="Arial" charset="0"/>
                        </a:rPr>
                        <a:t>ö</a:t>
                      </a:r>
                      <a:r>
                        <a:rPr kumimoji="0" lang="tr-TR" sz="1400" b="1" i="0" u="none" strike="noStrike" cap="none" normalizeH="0" baseline="0" dirty="0" smtClean="0">
                          <a:ln>
                            <a:noFill/>
                          </a:ln>
                          <a:solidFill>
                            <a:schemeClr val="accent6"/>
                          </a:solidFill>
                          <a:effectLst/>
                          <a:latin typeface="Times New Roman" pitchFamily="18" charset="0"/>
                          <a:cs typeface="Arial" charset="0"/>
                        </a:rPr>
                        <a:t>n</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şt</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r</a:t>
                      </a:r>
                      <a:r>
                        <a:rPr kumimoji="0" lang="tr-TR" sz="1400" b="1" i="0" u="none" strike="noStrike" cap="none" normalizeH="0" baseline="0" dirty="0" smtClean="0">
                          <a:ln>
                            <a:noFill/>
                          </a:ln>
                          <a:solidFill>
                            <a:schemeClr val="accent6"/>
                          </a:solidFill>
                          <a:effectLst/>
                          <a:latin typeface="Calibri"/>
                          <a:cs typeface="Arial" charset="0"/>
                        </a:rPr>
                        <a:t>ü</a:t>
                      </a:r>
                      <a:r>
                        <a:rPr kumimoji="0" lang="tr-TR" sz="1400" b="1" i="0" u="none" strike="noStrike" cap="none" normalizeH="0" baseline="0" dirty="0" smtClean="0">
                          <a:ln>
                            <a:noFill/>
                          </a:ln>
                          <a:solidFill>
                            <a:schemeClr val="accent6"/>
                          </a:solidFill>
                          <a:effectLst/>
                          <a:latin typeface="Times New Roman" pitchFamily="18" charset="0"/>
                          <a:cs typeface="Arial" charset="0"/>
                        </a:rPr>
                        <a:t>lecektir.</a:t>
                      </a:r>
                      <a:r>
                        <a:rPr kumimoji="0" lang="en-GB" sz="1400" b="1" i="0" u="none" strike="noStrike" cap="none" normalizeH="0" baseline="0" dirty="0" smtClean="0">
                          <a:ln>
                            <a:noFill/>
                          </a:ln>
                          <a:solidFill>
                            <a:schemeClr val="accent6"/>
                          </a:solidFill>
                          <a:effectLst/>
                          <a:latin typeface="Times New Roman" pitchFamily="18" charset="0"/>
                          <a:cs typeface="Times New Roman" pitchFamily="18" charset="0"/>
                        </a:rPr>
                        <a:t> </a:t>
                      </a:r>
                      <a:endParaRPr kumimoji="0" lang="en-GB" sz="1400" b="1" i="0" u="none" strike="noStrike" cap="none" normalizeH="0" baseline="0" dirty="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39813">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100" b="0" i="0" u="none" strike="noStrike" cap="none" normalizeH="0" baseline="0" smtClean="0">
                          <a:ln>
                            <a:noFill/>
                          </a:ln>
                          <a:solidFill>
                            <a:schemeClr val="accent6"/>
                          </a:solidFill>
                          <a:effectLst/>
                          <a:latin typeface="Times New Roman" pitchFamily="18" charset="0"/>
                          <a:cs typeface="Times New Roman" pitchFamily="18" charset="0"/>
                        </a:rPr>
                        <a:t>6</a:t>
                      </a:r>
                      <a:endParaRPr kumimoji="0" lang="en-GB" sz="1800" b="0" i="0" u="none" strike="noStrike" cap="none" normalizeH="0" baseline="0" smtClean="0">
                        <a:ln>
                          <a:noFill/>
                        </a:ln>
                        <a:solidFill>
                          <a:schemeClr val="accent6"/>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Teknik ve orantısız maliyetlerden dolayı iyi su durumuna ulaşılamazsa muafiyet istenilecektir.</a:t>
                      </a:r>
                      <a:r>
                        <a:rPr kumimoji="0" lang="en-GB" sz="1400" b="1" i="0" u="none" strike="noStrike" cap="none" normalizeH="0" baseline="0" dirty="0" smtClean="0">
                          <a:ln>
                            <a:noFill/>
                          </a:ln>
                          <a:solidFill>
                            <a:schemeClr val="accent6"/>
                          </a:solidFill>
                          <a:effectLst/>
                          <a:latin typeface="Times New Roman" pitchFamily="18" charset="0"/>
                          <a:ea typeface="Times New Roman" pitchFamily="18" charset="0"/>
                          <a:cs typeface="Arial" charset="0"/>
                        </a:rPr>
                        <a:t> </a:t>
                      </a:r>
                      <a:endParaRPr kumimoji="0" lang="tr-TR" sz="1400" b="1" i="0" u="none" strike="noStrike" cap="none" normalizeH="0" baseline="0" dirty="0" smtClean="0">
                        <a:ln>
                          <a:noFill/>
                        </a:ln>
                        <a:solidFill>
                          <a:schemeClr val="accent6"/>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accent6"/>
                          </a:solidFill>
                          <a:effectLst/>
                          <a:latin typeface="Times New Roman" pitchFamily="18" charset="0"/>
                          <a:ea typeface="Times New Roman" pitchFamily="18" charset="0"/>
                          <a:cs typeface="Arial" charset="0"/>
                        </a:rPr>
                        <a:t> 2027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400" b="1" i="0" u="none" strike="noStrike" cap="none" normalizeH="0" baseline="0" dirty="0" smtClean="0">
                          <a:ln>
                            <a:noFill/>
                          </a:ln>
                          <a:solidFill>
                            <a:schemeClr val="accent6"/>
                          </a:solidFill>
                          <a:effectLst/>
                          <a:latin typeface="Times New Roman" pitchFamily="18" charset="0"/>
                          <a:cs typeface="Arial" charset="0"/>
                        </a:rPr>
                        <a:t>İyi Su Durumuna ulaşma yılı havzalarda ger</a:t>
                      </a:r>
                      <a:r>
                        <a:rPr kumimoji="0" lang="tr-TR" sz="1400" b="1" i="0" u="none" strike="noStrike" cap="none" normalizeH="0" baseline="0" dirty="0" smtClean="0">
                          <a:ln>
                            <a:noFill/>
                          </a:ln>
                          <a:solidFill>
                            <a:schemeClr val="accent6"/>
                          </a:solidFill>
                          <a:effectLst/>
                          <a:latin typeface="Calibri"/>
                          <a:cs typeface="Arial" charset="0"/>
                        </a:rPr>
                        <a:t>ç</a:t>
                      </a:r>
                      <a:r>
                        <a:rPr kumimoji="0" lang="tr-TR" sz="1400" b="1" i="0" u="none" strike="noStrike" cap="none" normalizeH="0" baseline="0" dirty="0" smtClean="0">
                          <a:ln>
                            <a:noFill/>
                          </a:ln>
                          <a:solidFill>
                            <a:schemeClr val="accent6"/>
                          </a:solidFill>
                          <a:effectLst/>
                          <a:latin typeface="Times New Roman" pitchFamily="18" charset="0"/>
                          <a:cs typeface="Arial" charset="0"/>
                        </a:rPr>
                        <a:t>ek sorunlara bağlıdır.</a:t>
                      </a:r>
                      <a:endParaRPr kumimoji="0" lang="en-GB" sz="1400" b="1" i="0" u="none" strike="noStrike" cap="none" normalizeH="0" baseline="0" dirty="0" smtClean="0">
                        <a:ln>
                          <a:noFill/>
                        </a:ln>
                        <a:solidFill>
                          <a:schemeClr val="accent6"/>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cover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4294967295"/>
          </p:nvPr>
        </p:nvSpPr>
        <p:spPr>
          <a:xfrm>
            <a:off x="107950" y="549275"/>
            <a:ext cx="8928100" cy="6308725"/>
          </a:xfrm>
        </p:spPr>
        <p:txBody>
          <a:bodyPr/>
          <a:lstStyle/>
          <a:p>
            <a:pPr algn="just">
              <a:buFontTx/>
              <a:buNone/>
            </a:pPr>
            <a:r>
              <a:rPr lang="tr-TR" sz="1200" smtClean="0">
                <a:latin typeface="Times New Roman" pitchFamily="18" charset="0"/>
              </a:rPr>
              <a:t>	</a:t>
            </a:r>
            <a:endParaRPr lang="tr-TR" sz="2800" b="1" smtClean="0">
              <a:solidFill>
                <a:schemeClr val="accent2"/>
              </a:solidFill>
              <a:latin typeface="Times New Roman" pitchFamily="18" charset="0"/>
            </a:endParaRPr>
          </a:p>
        </p:txBody>
      </p:sp>
      <p:sp>
        <p:nvSpPr>
          <p:cNvPr id="17411" name="Rectangle 3"/>
          <p:cNvSpPr>
            <a:spLocks noChangeArrowheads="1"/>
          </p:cNvSpPr>
          <p:nvPr/>
        </p:nvSpPr>
        <p:spPr bwMode="auto">
          <a:xfrm>
            <a:off x="404813" y="-4413250"/>
            <a:ext cx="522287" cy="0"/>
          </a:xfrm>
          <a:prstGeom prst="rect">
            <a:avLst/>
          </a:prstGeom>
          <a:solidFill>
            <a:srgbClr val="DDD9C3"/>
          </a:solidFill>
          <a:ln w="9525">
            <a:noFill/>
            <a:miter lim="800000"/>
            <a:headEnd/>
            <a:tailEnd/>
          </a:ln>
        </p:spPr>
        <p:txBody>
          <a:bodyPr wrap="none">
            <a:spAutoFit/>
          </a:bodyPr>
          <a:lstStyle/>
          <a:p>
            <a:endParaRPr lang="tr-TR" b="0">
              <a:latin typeface="Arial" charset="0"/>
            </a:endParaRPr>
          </a:p>
        </p:txBody>
      </p:sp>
      <p:sp>
        <p:nvSpPr>
          <p:cNvPr id="17412" name="Rectangle 4"/>
          <p:cNvSpPr>
            <a:spLocks noChangeArrowheads="1"/>
          </p:cNvSpPr>
          <p:nvPr/>
        </p:nvSpPr>
        <p:spPr bwMode="auto">
          <a:xfrm>
            <a:off x="404813" y="-4413250"/>
            <a:ext cx="522287" cy="0"/>
          </a:xfrm>
          <a:prstGeom prst="rect">
            <a:avLst/>
          </a:prstGeom>
          <a:solidFill>
            <a:srgbClr val="DDD9C3"/>
          </a:solidFill>
          <a:ln w="9525">
            <a:noFill/>
            <a:miter lim="800000"/>
            <a:headEnd/>
            <a:tailEnd/>
          </a:ln>
        </p:spPr>
        <p:txBody>
          <a:bodyPr wrap="none">
            <a:spAutoFit/>
          </a:bodyPr>
          <a:lstStyle/>
          <a:p>
            <a:r>
              <a:rPr lang="tr-TR" sz="1000">
                <a:latin typeface="Times New Roman" pitchFamily="18" charset="0"/>
                <a:cs typeface="Times New Roman" pitchFamily="18" charset="0"/>
              </a:rPr>
              <a:t>SÇD</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413" name="Rectangle 6"/>
          <p:cNvSpPr>
            <a:spLocks noChangeArrowheads="1"/>
          </p:cNvSpPr>
          <p:nvPr/>
        </p:nvSpPr>
        <p:spPr bwMode="auto">
          <a:xfrm>
            <a:off x="404813" y="-4413250"/>
            <a:ext cx="3403600" cy="0"/>
          </a:xfrm>
          <a:prstGeom prst="rect">
            <a:avLst/>
          </a:prstGeom>
          <a:solidFill>
            <a:srgbClr val="DDD9C3"/>
          </a:solidFill>
          <a:ln w="9525">
            <a:noFill/>
            <a:miter lim="800000"/>
            <a:headEnd/>
            <a:tailEnd/>
          </a:ln>
        </p:spPr>
        <p:txBody>
          <a:bodyPr wrap="none">
            <a:spAutoFit/>
          </a:bodyPr>
          <a:lstStyle/>
          <a:p>
            <a:endParaRPr lang="tr-TR" b="0">
              <a:latin typeface="Arial" charset="0"/>
            </a:endParaRPr>
          </a:p>
        </p:txBody>
      </p:sp>
      <p:sp>
        <p:nvSpPr>
          <p:cNvPr id="17414" name="Rectangle 7"/>
          <p:cNvSpPr>
            <a:spLocks noChangeArrowheads="1"/>
          </p:cNvSpPr>
          <p:nvPr/>
        </p:nvSpPr>
        <p:spPr bwMode="auto">
          <a:xfrm>
            <a:off x="404813" y="-4413250"/>
            <a:ext cx="3403600" cy="0"/>
          </a:xfrm>
          <a:prstGeom prst="rect">
            <a:avLst/>
          </a:prstGeom>
          <a:solidFill>
            <a:srgbClr val="DDD9C3"/>
          </a:solidFill>
          <a:ln w="9525">
            <a:noFill/>
            <a:miter lim="800000"/>
            <a:headEnd/>
            <a:tailEnd/>
          </a:ln>
        </p:spPr>
        <p:txBody>
          <a:bodyPr wrap="none">
            <a:spAutoFit/>
          </a:bodyPr>
          <a:lstStyle/>
          <a:p>
            <a:r>
              <a:rPr lang="tr-TR" sz="1000">
                <a:latin typeface="Times New Roman" pitchFamily="18" charset="0"/>
                <a:cs typeface="Times New Roman" pitchFamily="18" charset="0"/>
              </a:rPr>
              <a:t>Seçenek 1</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415" name="Rectangle 9"/>
          <p:cNvSpPr>
            <a:spLocks noChangeArrowheads="1"/>
          </p:cNvSpPr>
          <p:nvPr/>
        </p:nvSpPr>
        <p:spPr bwMode="auto">
          <a:xfrm>
            <a:off x="404813" y="-4413250"/>
            <a:ext cx="4408487" cy="0"/>
          </a:xfrm>
          <a:prstGeom prst="rect">
            <a:avLst/>
          </a:prstGeom>
          <a:solidFill>
            <a:srgbClr val="DDD9C3"/>
          </a:solidFill>
          <a:ln w="9525">
            <a:noFill/>
            <a:miter lim="800000"/>
            <a:headEnd/>
            <a:tailEnd/>
          </a:ln>
        </p:spPr>
        <p:txBody>
          <a:bodyPr wrap="none">
            <a:spAutoFit/>
          </a:bodyPr>
          <a:lstStyle/>
          <a:p>
            <a:endParaRPr lang="tr-TR" b="0">
              <a:latin typeface="Arial" charset="0"/>
            </a:endParaRPr>
          </a:p>
        </p:txBody>
      </p:sp>
      <p:sp>
        <p:nvSpPr>
          <p:cNvPr id="17416" name="Rectangle 10"/>
          <p:cNvSpPr>
            <a:spLocks noChangeArrowheads="1"/>
          </p:cNvSpPr>
          <p:nvPr/>
        </p:nvSpPr>
        <p:spPr bwMode="auto">
          <a:xfrm>
            <a:off x="404813" y="-4413250"/>
            <a:ext cx="4408487" cy="0"/>
          </a:xfrm>
          <a:prstGeom prst="rect">
            <a:avLst/>
          </a:prstGeom>
          <a:solidFill>
            <a:srgbClr val="DDD9C3"/>
          </a:solidFill>
          <a:ln w="9525">
            <a:noFill/>
            <a:miter lim="800000"/>
            <a:headEnd/>
            <a:tailEnd/>
          </a:ln>
        </p:spPr>
        <p:txBody>
          <a:bodyPr wrap="none">
            <a:spAutoFit/>
          </a:bodyPr>
          <a:lstStyle/>
          <a:p>
            <a:r>
              <a:rPr lang="tr-TR" sz="1000">
                <a:latin typeface="Times New Roman" pitchFamily="18" charset="0"/>
                <a:cs typeface="Times New Roman" pitchFamily="18" charset="0"/>
              </a:rPr>
              <a:t>Seçenek 2</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417" name="Rectangle 12"/>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18" name="Rectangle 1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19" name="Rectangle 1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20" name="Rectangle 18"/>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21" name="Rectangle 2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22" name="Rectangle 2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23" name="Rectangle 2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“Yüzey suyu”: Tanımın, 2004 tarihli 25687 sayılı Su Kirliliği Kontrolü Yönetmeliği’nin 3. Maddesi’nde yer alan tanımlara eklenmesi veya söz konusu Yönetmeliğin 3. Maddesi’nde yer alan “alıcı ortam” tanımında değişiklik yapılması.   </a:t>
            </a:r>
          </a:p>
          <a:p>
            <a:pPr eaLnBrk="0" hangingPunct="0">
              <a:tabLst>
                <a:tab pos="914400" algn="l"/>
              </a:tabLst>
            </a:pPr>
            <a:endParaRPr lang="tr-TR" b="0">
              <a:latin typeface="Arial" charset="0"/>
            </a:endParaRPr>
          </a:p>
        </p:txBody>
      </p:sp>
      <p:sp>
        <p:nvSpPr>
          <p:cNvPr id="17424" name="Rectangle 2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“Yeraltı suyu”: 1960 tarihli, 167 sayılı Yeraltı Suları Hakkında Kanun’un 2. Maddesi’nde yer alan tanımda değişiklik yapılması ve 2004 tarihli 25687 sayılı Su Kirliliği Kontrolü Yönetmeliği’nin 3. Maddesi’nde yer alan “yeraltı suyu” tanımının kaldırılması veya yenisi ile değiştirilmesi. Her iki kanunda aynı “yeraltı suyu” tanımının yapılması veya sadece bir kanunda ilgili tanımın yer alması gerekir.   </a:t>
            </a:r>
          </a:p>
          <a:p>
            <a:pPr eaLnBrk="0" hangingPunct="0">
              <a:tabLst>
                <a:tab pos="914400" algn="l"/>
              </a:tabLst>
            </a:pPr>
            <a:endParaRPr lang="tr-TR" b="0">
              <a:latin typeface="Arial" charset="0"/>
            </a:endParaRPr>
          </a:p>
        </p:txBody>
      </p:sp>
      <p:sp>
        <p:nvSpPr>
          <p:cNvPr id="17425" name="Rectangle 2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“İçsuları”: 1971 tarihli 1380 sayılı Su ürünleri Kanunu’nun 2. Maddesi’nde yer alan tanımda değişiklik yapılması gerekir. 2004 tarihli 25687 sayılı Su Kirliliği Kontrolü Yönetmeliği’nin 3. Maddesi’ne tanım eklenebilir.  Her iki kanunda aynı tanımının yapılması veya sadece bir kanunda ilgili tanımın yer alması gerekir.   </a:t>
            </a:r>
          </a:p>
          <a:p>
            <a:pPr eaLnBrk="0" hangingPunct="0">
              <a:tabLst>
                <a:tab pos="914400" algn="l"/>
              </a:tabLst>
            </a:pPr>
            <a:endParaRPr lang="tr-TR" b="0">
              <a:latin typeface="Arial" charset="0"/>
            </a:endParaRPr>
          </a:p>
        </p:txBody>
      </p:sp>
      <p:sp>
        <p:nvSpPr>
          <p:cNvPr id="17426" name="Rectangle 2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“nehir”: 1971 tarihli 1380 sayılı Su ürünleri Kanunu’nun 2. Maddesi’nde yer alan tanımda değişiklik yapılabilir veya 2004 tarihli 25687 sayılı Su Kirliliği Kontrolü Yönetmeliği’ne tanım eklenebilir.  </a:t>
            </a:r>
          </a:p>
          <a:p>
            <a:pPr eaLnBrk="0" hangingPunct="0">
              <a:tabLst>
                <a:tab pos="914400" algn="l"/>
              </a:tabLst>
            </a:pPr>
            <a:endParaRPr lang="tr-TR" b="0">
              <a:latin typeface="Arial" charset="0"/>
            </a:endParaRPr>
          </a:p>
        </p:txBody>
      </p:sp>
      <p:sp>
        <p:nvSpPr>
          <p:cNvPr id="17427" name="Rectangle 2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“göl”: 2004 tarihli 25687 sayılı Su Kirliliği Kontrolü Yönetmeliği’nin 3. Maddesi veya1971 tarihli 1380 sayılı Su ürünleri Kanunu’nun 2. Maddesi’ne tanım eklenmesi gerekir.  </a:t>
            </a:r>
          </a:p>
          <a:p>
            <a:pPr eaLnBrk="0" hangingPunct="0">
              <a:tabLst>
                <a:tab pos="914400" algn="l"/>
              </a:tabLst>
            </a:pPr>
            <a:endParaRPr lang="tr-TR" b="0">
              <a:latin typeface="Arial" charset="0"/>
            </a:endParaRPr>
          </a:p>
        </p:txBody>
      </p:sp>
      <p:sp>
        <p:nvSpPr>
          <p:cNvPr id="17428" name="Rectangle 2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“geçiş suları”: 2004 tarihli 25687 sayılı Su Kirliliği Kontrolü Yönetmeliği’nin 3. Maddesi’nde yer alan “haliç” tanımında değişiklik yapılması gerekir. </a:t>
            </a:r>
          </a:p>
          <a:p>
            <a:pPr eaLnBrk="0" hangingPunct="0">
              <a:tabLst>
                <a:tab pos="914400" algn="l"/>
              </a:tabLst>
            </a:pPr>
            <a:endParaRPr lang="tr-TR" b="0">
              <a:latin typeface="Arial" charset="0"/>
            </a:endParaRPr>
          </a:p>
        </p:txBody>
      </p:sp>
      <p:sp>
        <p:nvSpPr>
          <p:cNvPr id="17429" name="Rectangle 2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“kıyı suları”: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0" name="Rectangle 3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“yapay su kütlesi”: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1" name="Rectangle 3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“büyük ölçüde değiştirilmiş su kütlesi”: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2" name="Rectangle 3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“yüzey suyu kütlesi”: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3" name="Rectangle 3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“akifer”: 1960 tarihli, 167 sayılı Yeraltı Suları Hakkında Kanun’un 2. Maddesi’nde yer alan “yeraltı suyu depolaması” tanımında değişiklik yapılması gerekir. </a:t>
            </a:r>
          </a:p>
          <a:p>
            <a:pPr eaLnBrk="0" hangingPunct="0">
              <a:tabLst>
                <a:tab pos="914400" algn="l"/>
              </a:tabLst>
            </a:pPr>
            <a:endParaRPr lang="tr-TR" b="0">
              <a:latin typeface="Arial" charset="0"/>
            </a:endParaRPr>
          </a:p>
        </p:txBody>
      </p:sp>
      <p:sp>
        <p:nvSpPr>
          <p:cNvPr id="17434" name="Rectangle 3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“yeraltı suyu kütlesi”: Tanımın, 1960 tarihli, 167 sayılı Yeraltı Suları Hakkında Kanun’un 2. Maddesi’ne eklenmesi gerekir.  </a:t>
            </a:r>
          </a:p>
          <a:p>
            <a:pPr eaLnBrk="0" hangingPunct="0">
              <a:tabLst>
                <a:tab pos="914400" algn="l"/>
              </a:tabLst>
            </a:pPr>
            <a:endParaRPr lang="tr-TR" b="0">
              <a:latin typeface="Arial" charset="0"/>
            </a:endParaRPr>
          </a:p>
        </p:txBody>
      </p:sp>
      <p:sp>
        <p:nvSpPr>
          <p:cNvPr id="17435" name="Rectangle 3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“nehir havzası”: 2004 tarihli 25687 sayılı Su Kirliliği Kontrolü Yönetmeliği’nin 3. Maddesi’nde yer alan “havza” tanımında değişiklik yapılması gerekir. </a:t>
            </a:r>
          </a:p>
          <a:p>
            <a:pPr eaLnBrk="0" hangingPunct="0">
              <a:tabLst>
                <a:tab pos="914400" algn="l"/>
              </a:tabLst>
            </a:pPr>
            <a:endParaRPr lang="tr-TR" b="0">
              <a:latin typeface="Arial" charset="0"/>
            </a:endParaRPr>
          </a:p>
        </p:txBody>
      </p:sp>
      <p:sp>
        <p:nvSpPr>
          <p:cNvPr id="17436" name="Rectangle 3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“alt havza”: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7" name="Rectangle 3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“nehir havzası alanı”: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38" name="Rectangle 3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“yetkili kurum”: 2003 tarihli 4856 sayılı Çevre ve Orman Bakanlığı’nın Teşkilat ve Görevleri Hakkında Kanun’un 1 ve 2. Maddeleri’nde tanım ve görevler </a:t>
            </a:r>
          </a:p>
          <a:p>
            <a:pPr eaLnBrk="0" hangingPunct="0">
              <a:tabLst>
                <a:tab pos="914400" algn="l"/>
              </a:tabLst>
            </a:pPr>
            <a:endParaRPr lang="tr-TR" b="0">
              <a:latin typeface="Arial" charset="0"/>
            </a:endParaRPr>
          </a:p>
        </p:txBody>
      </p:sp>
      <p:sp>
        <p:nvSpPr>
          <p:cNvPr id="17439" name="Rectangle 3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“yüzey suyu statüsü”: Tanımın, 2004 tarihli 25687 sayılı Su Kirliliği Kontrolü Yönetmeliği’nin 3. Maddesi’ne eklenmesi gerekir.</a:t>
            </a:r>
          </a:p>
          <a:p>
            <a:pPr eaLnBrk="0" hangingPunct="0">
              <a:tabLst>
                <a:tab pos="914400" algn="l"/>
              </a:tabLst>
            </a:pPr>
            <a:endParaRPr lang="tr-TR" b="0">
              <a:latin typeface="Arial" charset="0"/>
            </a:endParaRPr>
          </a:p>
        </p:txBody>
      </p:sp>
      <p:sp>
        <p:nvSpPr>
          <p:cNvPr id="17440" name="Rectangle 4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yüzey suyu statüsü”: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1" name="Rectangle 4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“yeraltı suyu statüsü”: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2" name="Rectangle 4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yeraltı suyu statüsü”: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3" name="Rectangle 4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“ekolojik durum”: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4" name="Rectangle 4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ekolojik durum”: Tanımın, 2004 tarihli 25687 sayılı Su Kirliliği Kontrolü Yönetmeliği’nin 3. Maddesi’ne eklenmesi gerekir.</a:t>
            </a:r>
          </a:p>
          <a:p>
            <a:pPr eaLnBrk="0" hangingPunct="0">
              <a:tabLst>
                <a:tab pos="914400" algn="l"/>
              </a:tabLst>
            </a:pPr>
            <a:endParaRPr lang="tr-TR" b="0">
              <a:latin typeface="Arial" charset="0"/>
            </a:endParaRPr>
          </a:p>
        </p:txBody>
      </p:sp>
      <p:sp>
        <p:nvSpPr>
          <p:cNvPr id="17445" name="Rectangle 4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ekolojik potansiyel”: Tanımın, 2004 tarihli 25687 sayılı Su Kirliliği Kontrolü Yönetmeliği’nin 3. Maddesi’ne eklenmesi gerekir.</a:t>
            </a:r>
          </a:p>
          <a:p>
            <a:pPr eaLnBrk="0" hangingPunct="0">
              <a:tabLst>
                <a:tab pos="914400" algn="l"/>
              </a:tabLst>
            </a:pPr>
            <a:endParaRPr lang="tr-TR" b="0">
              <a:latin typeface="Arial" charset="0"/>
            </a:endParaRPr>
          </a:p>
        </p:txBody>
      </p:sp>
      <p:sp>
        <p:nvSpPr>
          <p:cNvPr id="17446" name="Rectangle 4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yüzey suyu kimyasal durumu”: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7" name="Rectangle 4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yeraltı suyu kimyasal durumu”: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8" name="Rectangle 4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 “niceliksel durum”: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49" name="Rectangle 4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“mevcut yeraltı suyu kaynağı”: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0" name="Rectangle 5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“iyi niceliksel durum”: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1" name="Rectangle 5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“tehlikeli maddeler”: 2005 tarihli 26005 sayılı Tehlikeli Maddelerin Kontrol ve Deşarjı Hakkında Kanun’un 4. maddesi veya 2004 tarihli 25687 sayılı Su Kirliliği Kontrolü Yönetmeliği’nin 3. Maddesi’nde yer alan tanımda değişiklik yapılması gerekir. </a:t>
            </a:r>
          </a:p>
          <a:p>
            <a:pPr eaLnBrk="0" hangingPunct="0">
              <a:tabLst>
                <a:tab pos="914400" algn="l"/>
              </a:tabLst>
            </a:pPr>
            <a:endParaRPr lang="tr-TR" b="0">
              <a:latin typeface="Arial" charset="0"/>
            </a:endParaRPr>
          </a:p>
        </p:txBody>
      </p:sp>
      <p:sp>
        <p:nvSpPr>
          <p:cNvPr id="17452" name="Rectangle 5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“öncelikli maddeler”: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3" name="Rectangle 5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“kirletici madde”: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4" name="Rectangle 5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“yeraltı suyuna direkt deşarj”: Tanımın, 1960 tarihli, 167 sayılı Yeraltı Suları Hakkında Kanun’un 2. Maddesi’ne veya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5" name="Rectangle 5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“kirlilik”: 2004 tarihli 25687 sayılı Su Kirliliği Kontrolü Yönetmeliği’nin 3. Maddesi’nde yer alan “su kirliliği” tanımında değişiklik yapılması gerekir.  </a:t>
            </a:r>
          </a:p>
          <a:p>
            <a:pPr eaLnBrk="0" hangingPunct="0">
              <a:tabLst>
                <a:tab pos="914400" algn="l"/>
              </a:tabLst>
            </a:pPr>
            <a:endParaRPr lang="tr-TR" b="0">
              <a:latin typeface="Arial" charset="0"/>
            </a:endParaRPr>
          </a:p>
        </p:txBody>
      </p:sp>
      <p:sp>
        <p:nvSpPr>
          <p:cNvPr id="17456" name="Rectangle 5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“çevresel hedef”: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7" name="Rectangle 5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“çevresel kalite standardı”: 2004 tarihli 25687 sayılı Su Kirliliği Kontrolü Yönetmeliği’nin 3. Maddesi’nde yer alan “su kalitesi kriterleri” tanımında değişiklik yapılması gerekir.  </a:t>
            </a:r>
          </a:p>
          <a:p>
            <a:pPr eaLnBrk="0" hangingPunct="0">
              <a:tabLst>
                <a:tab pos="914400" algn="l"/>
              </a:tabLst>
            </a:pPr>
            <a:endParaRPr lang="tr-TR" b="0">
              <a:latin typeface="Arial" charset="0"/>
            </a:endParaRPr>
          </a:p>
        </p:txBody>
      </p:sp>
      <p:sp>
        <p:nvSpPr>
          <p:cNvPr id="17458" name="Rectangle 5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“ortak yaklaşım”: Tanımın, 2004 tarihli 25687 sayılı Su Kirliliği Kontrolü Yönetmeliği’nin 3. Maddesi’ne eklenmesi gerekir. </a:t>
            </a:r>
          </a:p>
          <a:p>
            <a:pPr eaLnBrk="0" hangingPunct="0">
              <a:tabLst>
                <a:tab pos="914400" algn="l"/>
              </a:tabLst>
            </a:pPr>
            <a:endParaRPr lang="tr-TR" b="0">
              <a:latin typeface="Arial" charset="0"/>
            </a:endParaRPr>
          </a:p>
        </p:txBody>
      </p:sp>
      <p:sp>
        <p:nvSpPr>
          <p:cNvPr id="17459" name="Rectangle 5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“insan tüketimine yönelik su”: 2004 tarihli 25687 sayılı Su Kirliliği Kontrolü Yönetmeliği’nin 3. Maddesi’nde yer alan “ev kullanma ve içme suyu” tanımında değişiklik yapılması gerekir.   </a:t>
            </a:r>
          </a:p>
          <a:p>
            <a:pPr eaLnBrk="0" hangingPunct="0">
              <a:tabLst>
                <a:tab pos="914400" algn="l"/>
              </a:tabLst>
            </a:pPr>
            <a:endParaRPr lang="tr-TR" b="0">
              <a:latin typeface="Arial" charset="0"/>
            </a:endParaRPr>
          </a:p>
        </p:txBody>
      </p:sp>
      <p:sp>
        <p:nvSpPr>
          <p:cNvPr id="17460" name="Rectangle 6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“su hizmetleri”: Tanımın, 2004 tarihli 25687 sayılı Su Kirliliği Kontrolü Yönetmeliği’nin 3. Maddesi veya 1953 tarihli 6200 sayılı Devlet Su İşleri Umum Müdürlüğü Teşkilat ve Hizmetleri Hakkında Kanun’a eklenmesi gerekir. </a:t>
            </a:r>
          </a:p>
          <a:p>
            <a:pPr eaLnBrk="0" hangingPunct="0">
              <a:tabLst>
                <a:tab pos="914400" algn="l"/>
              </a:tabLst>
            </a:pPr>
            <a:endParaRPr lang="tr-TR" b="0">
              <a:latin typeface="Arial" charset="0"/>
            </a:endParaRPr>
          </a:p>
        </p:txBody>
      </p:sp>
      <p:sp>
        <p:nvSpPr>
          <p:cNvPr id="17461" name="Rectangle 6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“su kullanımı”: 2004 tarihli 25687 sayılı Su Kirliliği Kontrolü Yönetmeliği’nin 3. Maddesi’nde yer alan “içme ve ev kullanma suyu” tanımında değişiklik yapılması ve tanımın ev dışı su kullanımını kapsayacak şekilde genişletilmesi gerekir. </a:t>
            </a:r>
          </a:p>
          <a:p>
            <a:pPr eaLnBrk="0" hangingPunct="0">
              <a:tabLst>
                <a:tab pos="914400" algn="l"/>
              </a:tabLst>
            </a:pPr>
            <a:endParaRPr lang="tr-TR" b="0">
              <a:latin typeface="Arial" charset="0"/>
            </a:endParaRPr>
          </a:p>
        </p:txBody>
      </p:sp>
      <p:sp>
        <p:nvSpPr>
          <p:cNvPr id="17462" name="Rectangle 6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914400" algn="l"/>
              </a:tabLst>
            </a:pPr>
            <a:r>
              <a:rPr lang="tr-TR" sz="1000" b="0">
                <a:latin typeface="Times New Roman" pitchFamily="18" charset="0"/>
                <a:cs typeface="Times New Roman" pitchFamily="18" charset="0"/>
              </a:rPr>
              <a:t>“emisyon limit değerleri”: 2004 tarihli 25687 sayılı Su Kirliliği Kontrolü Yönetmeliği’nin 3. Maddesi’nde yer alan “su kirliliği kontrol standartları” tanımında değişiklik yapılması gerekir. </a:t>
            </a:r>
          </a:p>
          <a:p>
            <a:pPr eaLnBrk="0" hangingPunct="0">
              <a:tabLst>
                <a:tab pos="914400" algn="l"/>
              </a:tabLst>
            </a:pPr>
            <a:endParaRPr lang="tr-TR" b="0">
              <a:latin typeface="Arial" charset="0"/>
            </a:endParaRPr>
          </a:p>
        </p:txBody>
      </p:sp>
      <p:sp>
        <p:nvSpPr>
          <p:cNvPr id="17463" name="Rectangle 64"/>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64" name="Rectangle 66"/>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65" name="Rectangle 6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(1)</a:t>
            </a:r>
            <a:r>
              <a:rPr lang="tr-TR" sz="1000" b="0">
                <a:latin typeface="Times New Roman" pitchFamily="18" charset="0"/>
                <a:cs typeface="Times New Roman" pitchFamily="18" charset="0"/>
              </a:rPr>
              <a:t> Nehir havzası alanlarına tahsis edilen 25 Nehir Havzasının tanımlanması. Nehir havzası alanlarının adlarının belirlenmesi ve harita üzerinde gösterilmesi. </a:t>
            </a:r>
          </a:p>
          <a:p>
            <a:pPr eaLnBrk="0" hangingPunct="0"/>
            <a:endParaRPr lang="tr-TR" b="0">
              <a:latin typeface="Arial" charset="0"/>
            </a:endParaRPr>
          </a:p>
        </p:txBody>
      </p:sp>
      <p:sp>
        <p:nvSpPr>
          <p:cNvPr id="17466" name="Rectangle 6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(2)</a:t>
            </a:r>
            <a:r>
              <a:rPr lang="tr-TR" sz="1000" b="0">
                <a:latin typeface="Times New Roman" pitchFamily="18" charset="0"/>
                <a:cs typeface="Times New Roman" pitchFamily="18" charset="0"/>
              </a:rPr>
              <a:t> Yetkili kurum veya kurumların yeni kanunda teşkilatları, görevleri ve yetkileri ile birlikte belirtilmesi. Yetkili kurum, bütün SÇD gerekliliklerinin uygulanması ve karşılanmasından sorumlu olacak. </a:t>
            </a:r>
          </a:p>
          <a:p>
            <a:pPr eaLnBrk="0" hangingPunct="0"/>
            <a:endParaRPr lang="tr-TR" b="0">
              <a:latin typeface="Arial" charset="0"/>
            </a:endParaRPr>
          </a:p>
        </p:txBody>
      </p:sp>
      <p:sp>
        <p:nvSpPr>
          <p:cNvPr id="17467" name="Rectangle 6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a:t>
            </a:r>
            <a:r>
              <a:rPr lang="tr-TR" sz="1000" b="0">
                <a:latin typeface="Times New Roman" pitchFamily="18" charset="0"/>
                <a:cs typeface="Times New Roman" pitchFamily="18" charset="0"/>
              </a:rPr>
              <a:t> Nehir havzasının başka bir üye ülke ile paylaşılması durumunda, sınır ötesi nehir havzasının uluslararası nehir havzası alnına devredilmesi. </a:t>
            </a:r>
          </a:p>
          <a:p>
            <a:pPr eaLnBrk="0" hangingPunct="0"/>
            <a:endParaRPr lang="tr-TR" b="0">
              <a:latin typeface="Arial" charset="0"/>
            </a:endParaRPr>
          </a:p>
        </p:txBody>
      </p:sp>
      <p:sp>
        <p:nvSpPr>
          <p:cNvPr id="17468" name="Rectangle 7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69" name="Rectangle 7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(1)</a:t>
            </a:r>
            <a:r>
              <a:rPr lang="tr-TR" sz="1000" b="0">
                <a:latin typeface="Times New Roman" pitchFamily="18" charset="0"/>
                <a:cs typeface="Times New Roman" pitchFamily="18" charset="0"/>
              </a:rPr>
              <a:t> 25 Nehir Havzası Alanının 2004 tarihli 25687 sayılı Su Kirliliği Kontrolü Yönetmeliği’nde belirtilmesi.</a:t>
            </a:r>
          </a:p>
          <a:p>
            <a:pPr eaLnBrk="0" hangingPunct="0"/>
            <a:endParaRPr lang="tr-TR" b="0">
              <a:latin typeface="Arial" charset="0"/>
            </a:endParaRPr>
          </a:p>
        </p:txBody>
      </p:sp>
      <p:sp>
        <p:nvSpPr>
          <p:cNvPr id="17470" name="Rectangle 7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(2)</a:t>
            </a:r>
            <a:r>
              <a:rPr lang="tr-TR" sz="1000" b="0">
                <a:latin typeface="Times New Roman" pitchFamily="18" charset="0"/>
                <a:cs typeface="Times New Roman" pitchFamily="18" charset="0"/>
              </a:rPr>
              <a:t> 2003 tarihli 4856 sayılı Çevre ve Orman Bakanlığı’nın Teşkilat ve Görevleri Hakkında Kanun’un 1 ve 2. Maddeleri’nde, ÇOB’nın görev ve yetkilerinin SÇD’nin uygulanması hususunda yetkili kurum olarak rolünü kapsayacak şekilde değiştirilmesi.  </a:t>
            </a:r>
          </a:p>
          <a:p>
            <a:pPr eaLnBrk="0" hangingPunct="0"/>
            <a:endParaRPr lang="tr-TR" b="0">
              <a:latin typeface="Arial" charset="0"/>
            </a:endParaRPr>
          </a:p>
        </p:txBody>
      </p:sp>
      <p:sp>
        <p:nvSpPr>
          <p:cNvPr id="17471" name="Rectangle 7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1953 tarihli 6200 sayılı Devlet Su İşleri Umum Müdürlüğü Teşkilat ve Hizmetleri Hakkında Kanun’un 2. Maddesi’nde SÇD gerekliliklerine uyacak şekilde değişiklik yapılması </a:t>
            </a:r>
          </a:p>
          <a:p>
            <a:pPr eaLnBrk="0" hangingPunct="0"/>
            <a:endParaRPr lang="tr-TR" b="0">
              <a:latin typeface="Arial" charset="0"/>
            </a:endParaRPr>
          </a:p>
        </p:txBody>
      </p:sp>
      <p:sp>
        <p:nvSpPr>
          <p:cNvPr id="17472" name="Rectangle 7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Tarım ve Köy İşleri Bakanlığı (TKİB), 1971 tarihli 1380 sayılı Su Ürünleri Kanunu’nda yetkili kurum olarak belirtilmektedir ve bu kanun bazı SÇD gereklilikleri ile ilgilidir; dolayısıyla TKİB’in SÇD uygulamasının bazı hususları ile ilgili olarak yetkili kurum olarak gösterilmesi gerekebilir.  </a:t>
            </a:r>
          </a:p>
          <a:p>
            <a:pPr eaLnBrk="0" hangingPunct="0"/>
            <a:endParaRPr lang="tr-TR" b="0">
              <a:latin typeface="Arial" charset="0"/>
            </a:endParaRPr>
          </a:p>
        </p:txBody>
      </p:sp>
      <p:sp>
        <p:nvSpPr>
          <p:cNvPr id="17473" name="Rectangle 7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a:t>
            </a:r>
            <a:r>
              <a:rPr lang="tr-TR" sz="1000" b="0">
                <a:latin typeface="Times New Roman" pitchFamily="18" charset="0"/>
                <a:cs typeface="Times New Roman" pitchFamily="18" charset="0"/>
              </a:rPr>
              <a:t> 2004 tarihli 25687 sayılı Su Kirliliği Kontrolü Yönetmeliği’nde nehir havzasının uluslararası nehir havzası alanına tahsis edilmesi. </a:t>
            </a:r>
          </a:p>
          <a:p>
            <a:pPr eaLnBrk="0" hangingPunct="0"/>
            <a:endParaRPr lang="tr-TR" b="0">
              <a:latin typeface="Arial" charset="0"/>
            </a:endParaRPr>
          </a:p>
        </p:txBody>
      </p:sp>
      <p:sp>
        <p:nvSpPr>
          <p:cNvPr id="17474" name="Rectangle 78"/>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75" name="Rectangle 8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76" name="Rectangle 8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su kütlelerinin sınıflandırılması ve statüsüne bağlı olarak çevresel hedefler belirleyecektir. </a:t>
            </a:r>
          </a:p>
          <a:p>
            <a:pPr eaLnBrk="0" hangingPunct="0"/>
            <a:endParaRPr lang="tr-TR" b="0">
              <a:latin typeface="Arial" charset="0"/>
            </a:endParaRPr>
          </a:p>
        </p:txBody>
      </p:sp>
      <p:sp>
        <p:nvSpPr>
          <p:cNvPr id="17477" name="Rectangle 8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78" name="Rectangle 8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su kütlelerini yapay veya büyük ölçüde değiştirilmiş su kütlesi olarak belirleyecektir. </a:t>
            </a:r>
          </a:p>
          <a:p>
            <a:pPr eaLnBrk="0" hangingPunct="0"/>
            <a:endParaRPr lang="tr-TR" b="0">
              <a:latin typeface="Arial" charset="0"/>
            </a:endParaRPr>
          </a:p>
        </p:txBody>
      </p:sp>
      <p:sp>
        <p:nvSpPr>
          <p:cNvPr id="17479" name="Rectangle 8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belirlenen çevresel hedeflerin istisnalarının ne zaman uygulanacağını belirleyecektir. </a:t>
            </a:r>
          </a:p>
          <a:p>
            <a:pPr eaLnBrk="0" hangingPunct="0"/>
            <a:endParaRPr lang="tr-TR" b="0">
              <a:latin typeface="Arial" charset="0"/>
            </a:endParaRPr>
          </a:p>
        </p:txBody>
      </p:sp>
      <p:sp>
        <p:nvSpPr>
          <p:cNvPr id="17480" name="Rectangle 8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81" name="Rectangle 8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269875" algn="l"/>
              </a:tabLst>
            </a:pPr>
            <a:r>
              <a:rPr lang="tr-TR" sz="1000" b="0">
                <a:latin typeface="Times New Roman" pitchFamily="18" charset="0"/>
                <a:cs typeface="Times New Roman" pitchFamily="18" charset="0"/>
              </a:rPr>
              <a:t>2004 tarihli 25687 sayılı Su Kirliliği Kontrolü Yönetmeliği’nde, her bir nehir havzası alanı için yüzey, yeraltı ve korunan alanlara yönelik çevresel hedef belirlenmesine dair genel bir yükümlülük getirecek şekilde değişiklik yapılmalıdır ve bu hedefler açık olarak mevzuatta yer almalıdır.  </a:t>
            </a:r>
          </a:p>
          <a:p>
            <a:pPr eaLnBrk="0" hangingPunct="0">
              <a:tabLst>
                <a:tab pos="269875" algn="l"/>
              </a:tabLst>
            </a:pPr>
            <a:endParaRPr lang="tr-TR" b="0">
              <a:latin typeface="Arial" charset="0"/>
            </a:endParaRPr>
          </a:p>
        </p:txBody>
      </p:sp>
      <p:sp>
        <p:nvSpPr>
          <p:cNvPr id="17482" name="Rectangle 8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269875" algn="l"/>
              </a:tabLst>
            </a:pPr>
            <a:r>
              <a:rPr lang="tr-TR" sz="1000" b="0">
                <a:latin typeface="Times New Roman" pitchFamily="18" charset="0"/>
                <a:cs typeface="Times New Roman" pitchFamily="18" charset="0"/>
              </a:rPr>
              <a:t>Yüzey suyu kütlesinin, yapay veya büyük ölçüde değiştirilmiş su kütlesi olarak belirlenmesi görevinin yer alması gerekir. Ayrıca statü derecelendirmesinin de yer alması gerekir. </a:t>
            </a:r>
          </a:p>
          <a:p>
            <a:pPr eaLnBrk="0" hangingPunct="0">
              <a:tabLst>
                <a:tab pos="269875" algn="l"/>
              </a:tabLst>
            </a:pPr>
            <a:endParaRPr lang="tr-TR" b="0">
              <a:latin typeface="Arial" charset="0"/>
            </a:endParaRPr>
          </a:p>
        </p:txBody>
      </p:sp>
      <p:sp>
        <p:nvSpPr>
          <p:cNvPr id="17483" name="Rectangle 90"/>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84" name="Rectangle 9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85" name="Rectangle 9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her bir nehir havzası alanının karakterizasyon çalışmasını üstlenecektir. Karakterizasyonda, havza alanının özelliklerinin analizi, insan etkinliklerinin yüzey ve yeraltı sularının durumu üzerindeki etkileri ve su kullanımının ekonomik analizi yer alacaktır. Yeni kanunda karakterizasyona yönelik hükümler, hemen nehir havzası alanlarının tanımlanması ve belirlenmesine yönelik hükümlerin arkasından gelmelidir. </a:t>
            </a:r>
          </a:p>
          <a:p>
            <a:pPr eaLnBrk="0" hangingPunct="0"/>
            <a:endParaRPr lang="tr-TR" b="0">
              <a:latin typeface="Arial" charset="0"/>
            </a:endParaRPr>
          </a:p>
        </p:txBody>
      </p:sp>
      <p:sp>
        <p:nvSpPr>
          <p:cNvPr id="17486" name="Rectangle 9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87" name="Rectangle 9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2004 tarihli 25687 sayılı Su Kirliliği Kontrolü Yönetmeliği’ne aşağıda belirtilen kalemleri kapsayan bir hüküm eklenmesi gerekir. </a:t>
            </a:r>
          </a:p>
          <a:p>
            <a:pPr eaLnBrk="0" hangingPunct="0"/>
            <a:endParaRPr lang="tr-TR" b="0">
              <a:latin typeface="Arial" charset="0"/>
            </a:endParaRPr>
          </a:p>
        </p:txBody>
      </p:sp>
      <p:sp>
        <p:nvSpPr>
          <p:cNvPr id="17488" name="Rectangle 9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449263" algn="l"/>
              </a:tabLst>
            </a:pPr>
            <a:r>
              <a:rPr lang="tr-TR" sz="1000" b="0">
                <a:latin typeface="Times New Roman" pitchFamily="18" charset="0"/>
                <a:cs typeface="Times New Roman" pitchFamily="18" charset="0"/>
              </a:rPr>
              <a:t>İlgili NHA’nın özelliklerinin analizi, </a:t>
            </a:r>
          </a:p>
          <a:p>
            <a:pPr eaLnBrk="0" hangingPunct="0">
              <a:tabLst>
                <a:tab pos="449263" algn="l"/>
              </a:tabLst>
            </a:pPr>
            <a:endParaRPr lang="tr-TR" b="0">
              <a:latin typeface="Arial" charset="0"/>
            </a:endParaRPr>
          </a:p>
        </p:txBody>
      </p:sp>
      <p:sp>
        <p:nvSpPr>
          <p:cNvPr id="17489" name="Rectangle 9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449263" algn="l"/>
              </a:tabLst>
            </a:pPr>
            <a:r>
              <a:rPr lang="tr-TR" sz="1000" b="0">
                <a:latin typeface="Times New Roman" pitchFamily="18" charset="0"/>
                <a:cs typeface="Times New Roman" pitchFamily="18" charset="0"/>
              </a:rPr>
              <a:t> İnsan etkinliklerinin yüzey ve yer altı sularının statüsü üzerindeki etkilerin gözden geçirilmesi, </a:t>
            </a:r>
          </a:p>
          <a:p>
            <a:pPr eaLnBrk="0" hangingPunct="0">
              <a:tabLst>
                <a:tab pos="449263" algn="l"/>
              </a:tabLst>
            </a:pPr>
            <a:endParaRPr lang="tr-TR" b="0">
              <a:latin typeface="Arial" charset="0"/>
            </a:endParaRPr>
          </a:p>
        </p:txBody>
      </p:sp>
      <p:sp>
        <p:nvSpPr>
          <p:cNvPr id="17490" name="Rectangle 9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449263" algn="l"/>
              </a:tabLst>
            </a:pPr>
            <a:r>
              <a:rPr lang="tr-TR" sz="1000" b="0">
                <a:latin typeface="Times New Roman" pitchFamily="18" charset="0"/>
                <a:cs typeface="Times New Roman" pitchFamily="18" charset="0"/>
              </a:rPr>
              <a:t>Su kullanımının ekonomik analizi</a:t>
            </a:r>
          </a:p>
          <a:p>
            <a:pPr eaLnBrk="0" hangingPunct="0">
              <a:tabLst>
                <a:tab pos="449263" algn="l"/>
              </a:tabLst>
            </a:pPr>
            <a:endParaRPr lang="tr-TR" b="0">
              <a:latin typeface="Arial" charset="0"/>
            </a:endParaRPr>
          </a:p>
        </p:txBody>
      </p:sp>
      <p:sp>
        <p:nvSpPr>
          <p:cNvPr id="17491" name="Rectangle 10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92" name="Rectangle 102"/>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493" name="Rectangle 10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94" name="Rectangle 105"/>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her nehir havzası alanında korunan alanların kaydını tutmalıdır. </a:t>
            </a:r>
          </a:p>
          <a:p>
            <a:pPr eaLnBrk="0" hangingPunct="0"/>
            <a:endParaRPr lang="tr-TR" b="0">
              <a:latin typeface="Arial" charset="0"/>
            </a:endParaRPr>
          </a:p>
        </p:txBody>
      </p:sp>
      <p:sp>
        <p:nvSpPr>
          <p:cNvPr id="17495" name="Rectangle 106"/>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496" name="Rectangle 10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Kaydın kapsamında:</a:t>
            </a:r>
          </a:p>
          <a:p>
            <a:pPr eaLnBrk="0" hangingPunct="0"/>
            <a:endParaRPr lang="tr-TR" b="0">
              <a:latin typeface="Arial" charset="0"/>
            </a:endParaRPr>
          </a:p>
        </p:txBody>
      </p:sp>
      <p:sp>
        <p:nvSpPr>
          <p:cNvPr id="17497" name="Rectangle 10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içme suyu çekimine yönelik su kütleleri, </a:t>
            </a:r>
          </a:p>
          <a:p>
            <a:pPr eaLnBrk="0" hangingPunct="0"/>
            <a:endParaRPr lang="tr-TR" b="0">
              <a:latin typeface="Arial" charset="0"/>
            </a:endParaRPr>
          </a:p>
        </p:txBody>
      </p:sp>
      <p:sp>
        <p:nvSpPr>
          <p:cNvPr id="17498" name="Rectangle 10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ekonomik öneme sahip akuatik türlerin korunmasına yönelik alanlar,  </a:t>
            </a:r>
          </a:p>
          <a:p>
            <a:pPr eaLnBrk="0" hangingPunct="0"/>
            <a:endParaRPr lang="tr-TR" b="0">
              <a:latin typeface="Arial" charset="0"/>
            </a:endParaRPr>
          </a:p>
        </p:txBody>
      </p:sp>
      <p:sp>
        <p:nvSpPr>
          <p:cNvPr id="17499" name="Rectangle 11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rekreasyon amaçlı su kütleleri (yüzme suları dâhil);</a:t>
            </a:r>
          </a:p>
          <a:p>
            <a:pPr eaLnBrk="0" hangingPunct="0"/>
            <a:endParaRPr lang="tr-TR" b="0">
              <a:latin typeface="Arial" charset="0"/>
            </a:endParaRPr>
          </a:p>
        </p:txBody>
      </p:sp>
      <p:sp>
        <p:nvSpPr>
          <p:cNvPr id="17500" name="Rectangle 11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Nitrat ve Kentsel Atıksu Arıtımı Direktifleri altında nütrient açısından hassas alanlar;</a:t>
            </a:r>
          </a:p>
          <a:p>
            <a:pPr eaLnBrk="0" hangingPunct="0"/>
            <a:endParaRPr lang="tr-TR" b="0">
              <a:latin typeface="Arial" charset="0"/>
            </a:endParaRPr>
          </a:p>
        </p:txBody>
      </p:sp>
      <p:sp>
        <p:nvSpPr>
          <p:cNvPr id="17501" name="Rectangle 11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Kuş ve Habitat Direktifi altında habitat veya türlerin korunmasına yönelik olarak belirlenmiş alanlar </a:t>
            </a:r>
          </a:p>
          <a:p>
            <a:pPr eaLnBrk="0" hangingPunct="0"/>
            <a:endParaRPr lang="tr-TR" b="0">
              <a:latin typeface="Arial" charset="0"/>
            </a:endParaRPr>
          </a:p>
        </p:txBody>
      </p:sp>
      <p:sp>
        <p:nvSpPr>
          <p:cNvPr id="17502" name="Rectangle 11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03" name="Rectangle 11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04" name="Rectangle 11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2004 tarihli 25687 sayılı Su Kirliliği Kontrolü Yönetmeliği’nde, her nehir havzası alanında kayıt sistemi oluşturma yükümlülüğünü getirecek şekilde değişiklik yapılmalıdır. Kayıt kapsamında,  </a:t>
            </a:r>
          </a:p>
          <a:p>
            <a:pPr eaLnBrk="0" hangingPunct="0"/>
            <a:endParaRPr lang="tr-TR" b="0">
              <a:latin typeface="Arial" charset="0"/>
            </a:endParaRPr>
          </a:p>
        </p:txBody>
      </p:sp>
      <p:sp>
        <p:nvSpPr>
          <p:cNvPr id="17505" name="Rectangle 11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06" name="Rectangle 11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içme suyu çekimine yönelik su kütleleri;</a:t>
            </a:r>
          </a:p>
          <a:p>
            <a:pPr eaLnBrk="0" hangingPunct="0"/>
            <a:endParaRPr lang="tr-TR" b="0">
              <a:latin typeface="Arial" charset="0"/>
            </a:endParaRPr>
          </a:p>
        </p:txBody>
      </p:sp>
      <p:sp>
        <p:nvSpPr>
          <p:cNvPr id="17507" name="Rectangle 11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ekonomik öneme sahip akuatik türlerin korunmasına yönelik alanlar;</a:t>
            </a:r>
          </a:p>
          <a:p>
            <a:pPr eaLnBrk="0" hangingPunct="0"/>
            <a:endParaRPr lang="tr-TR" b="0">
              <a:latin typeface="Arial" charset="0"/>
            </a:endParaRPr>
          </a:p>
        </p:txBody>
      </p:sp>
      <p:sp>
        <p:nvSpPr>
          <p:cNvPr id="17508" name="Rectangle 12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rekreasyon amaçlı su kütleleri (yüzme suları dâhil);</a:t>
            </a:r>
          </a:p>
          <a:p>
            <a:pPr eaLnBrk="0" hangingPunct="0"/>
            <a:endParaRPr lang="tr-TR" b="0">
              <a:latin typeface="Arial" charset="0"/>
            </a:endParaRPr>
          </a:p>
        </p:txBody>
      </p:sp>
      <p:sp>
        <p:nvSpPr>
          <p:cNvPr id="17509" name="Rectangle 12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Nitrat ve Kentsel Atıksu Arıtımı Direktifleri altında nütrient açısından hassas alanlar;</a:t>
            </a:r>
          </a:p>
          <a:p>
            <a:pPr eaLnBrk="0" hangingPunct="0"/>
            <a:endParaRPr lang="tr-TR" b="0">
              <a:latin typeface="Arial" charset="0"/>
            </a:endParaRPr>
          </a:p>
        </p:txBody>
      </p:sp>
      <p:sp>
        <p:nvSpPr>
          <p:cNvPr id="17510" name="Rectangle 12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Kuş ve Habitat Direktifi altında habitat veya türlerin korunmasına yönelik olarak belirlenmiş alanlar</a:t>
            </a:r>
          </a:p>
          <a:p>
            <a:pPr eaLnBrk="0" hangingPunct="0"/>
            <a:endParaRPr lang="tr-TR" b="0">
              <a:latin typeface="Arial" charset="0"/>
            </a:endParaRPr>
          </a:p>
        </p:txBody>
      </p:sp>
      <p:sp>
        <p:nvSpPr>
          <p:cNvPr id="17511" name="Rectangle 12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12" name="Rectangle 125"/>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13" name="Rectangle 12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14" name="Rectangle 12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her bir nehir havzası alanında insan tüketimine yönelik su çekimi için kullanılan herhangi bir su kütlesini belirleyecektir. </a:t>
            </a:r>
          </a:p>
          <a:p>
            <a:pPr eaLnBrk="0" hangingPunct="0"/>
            <a:endParaRPr lang="tr-TR" b="0">
              <a:latin typeface="Arial" charset="0"/>
            </a:endParaRPr>
          </a:p>
        </p:txBody>
      </p:sp>
      <p:sp>
        <p:nvSpPr>
          <p:cNvPr id="17515" name="Rectangle 12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su arıtma sistemlerinin, İçme Suyu Direktifi’ne uygun şekilde çalışmasını sağlayacaktır.   </a:t>
            </a:r>
          </a:p>
          <a:p>
            <a:pPr eaLnBrk="0" hangingPunct="0"/>
            <a:endParaRPr lang="tr-TR" b="0">
              <a:latin typeface="Arial" charset="0"/>
            </a:endParaRPr>
          </a:p>
        </p:txBody>
      </p:sp>
      <p:sp>
        <p:nvSpPr>
          <p:cNvPr id="17516" name="Rectangle 13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17" name="Rectangle 13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2004 tarihli 25687 sayılı Su Kirliliği Kontrolü Yönetmeliği’nin, yüzey suları, göller, baraj gölleri ve yeraltı suları için koruma alanları belirleyen 16-22. Maddeleri’nde, ime suyu çekim için kullanılan (ya da kullanılması planlanan) su kütlelerini tanımlayacak şekilde değişiklik yapılması gerekir.   </a:t>
            </a:r>
          </a:p>
          <a:p>
            <a:pPr eaLnBrk="0" hangingPunct="0"/>
            <a:endParaRPr lang="tr-TR" b="0">
              <a:latin typeface="Arial" charset="0"/>
            </a:endParaRPr>
          </a:p>
        </p:txBody>
      </p:sp>
      <p:sp>
        <p:nvSpPr>
          <p:cNvPr id="17518" name="Rectangle 13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19" name="Rectangle 135"/>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20" name="Rectangle 13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21" name="Rectangle 13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her bir nehir havzası alanında tutarlı ve kapsamlı bir su statüsü değerlendirme sistemi kurmak amacıyla denetim amaçlı izleme, operasyonel izleme, araştırma amaçlı izleme ve korunan alanları izleme dâhil izleme programları oluşturacaktır.  </a:t>
            </a:r>
          </a:p>
          <a:p>
            <a:pPr eaLnBrk="0" hangingPunct="0"/>
            <a:endParaRPr lang="tr-TR" b="0">
              <a:latin typeface="Arial" charset="0"/>
            </a:endParaRPr>
          </a:p>
        </p:txBody>
      </p:sp>
      <p:sp>
        <p:nvSpPr>
          <p:cNvPr id="17522" name="Rectangle 13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İzleme programlarının, yüzey sularına yönelik olarak, ekolojik ve kimyasal statüyü ve ekolojik potansiyeli kapsayacak şekilde hacim, su seviyesi veya debiyi ve yeraltı sularına yönelik olarak kimyasal ve niceliksel statüyü kapsaması gerekir.   </a:t>
            </a:r>
          </a:p>
          <a:p>
            <a:pPr eaLnBrk="0" hangingPunct="0"/>
            <a:endParaRPr lang="tr-TR" b="0">
              <a:latin typeface="Arial" charset="0"/>
            </a:endParaRPr>
          </a:p>
        </p:txBody>
      </p:sp>
      <p:sp>
        <p:nvSpPr>
          <p:cNvPr id="17523" name="Rectangle 14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24" name="Rectangle 14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Çevre ve Orman Bakanlığı’nın Teşkilat ve Görevleri Hakkında Kanun 2 (f) Maddesi’nin veya 2004 tarihli 25687 sayılı Su Kirliliği Kontrolü Yönetmeliği’nin, su statüsünün izlenmesine yönelik programların oluşturulması ile ilgili hükümleri kapsayacak şekilde değiştirilmesi gerekir. </a:t>
            </a:r>
          </a:p>
          <a:p>
            <a:pPr eaLnBrk="0" hangingPunct="0"/>
            <a:endParaRPr lang="tr-TR" b="0">
              <a:latin typeface="Arial" charset="0"/>
            </a:endParaRPr>
          </a:p>
        </p:txBody>
      </p:sp>
      <p:sp>
        <p:nvSpPr>
          <p:cNvPr id="17525" name="Rectangle 14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Yüzey sularına yönelik hazırlanacak programların; ekolojik ve kimyasal statüyü ve ekolojik potansiyeli kapsayacak şekilde hacim, su seviyesi veya debi parametrelerini,</a:t>
            </a:r>
          </a:p>
          <a:p>
            <a:pPr eaLnBrk="0" hangingPunct="0"/>
            <a:endParaRPr lang="tr-TR" b="0">
              <a:latin typeface="Arial" charset="0"/>
            </a:endParaRPr>
          </a:p>
        </p:txBody>
      </p:sp>
      <p:sp>
        <p:nvSpPr>
          <p:cNvPr id="17526" name="Rectangle 14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Yeraltı sularına yönelik hazırlanacak programların; kimyasal ve niceliksel statüyü kapsaması gerekir.</a:t>
            </a:r>
          </a:p>
          <a:p>
            <a:pPr eaLnBrk="0" hangingPunct="0"/>
            <a:endParaRPr lang="tr-TR" b="0">
              <a:latin typeface="Arial" charset="0"/>
            </a:endParaRPr>
          </a:p>
        </p:txBody>
      </p:sp>
      <p:sp>
        <p:nvSpPr>
          <p:cNvPr id="17527" name="Rectangle 14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 Korunan alanlara yönelik hazırlanacak programlarda ise, yukarıda belirtilen programların, münferit koruma alanlarının belirlendiği Topluluk mevzuatında yer alan şartnamelerle desteklenmesi gerekir.  </a:t>
            </a:r>
          </a:p>
          <a:p>
            <a:pPr eaLnBrk="0" hangingPunct="0"/>
            <a:endParaRPr lang="tr-TR" b="0">
              <a:latin typeface="Arial" charset="0"/>
            </a:endParaRPr>
          </a:p>
        </p:txBody>
      </p:sp>
      <p:sp>
        <p:nvSpPr>
          <p:cNvPr id="17528" name="Rectangle 14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29" name="Rectangle 148"/>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30" name="Rectangle 15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31" name="Rectangle 15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Yeni kanun, kirleten öder prensibini yansıtacak şekilde, etkin su kullanımı ve maliyet kurtarma esasının uygulanmasını teşvik edecek su fiyatlandırma politikaları sunacaktır. </a:t>
            </a:r>
          </a:p>
          <a:p>
            <a:pPr eaLnBrk="0" hangingPunct="0"/>
            <a:endParaRPr lang="tr-TR" b="0">
              <a:latin typeface="Arial" charset="0"/>
            </a:endParaRPr>
          </a:p>
        </p:txBody>
      </p:sp>
      <p:sp>
        <p:nvSpPr>
          <p:cNvPr id="17532" name="Rectangle 15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Yeni kanunda, izin sahibi ve kullanıcılara yönelik fiyatlandırma yetkisi ve su kütlelerin kirlenmesini önleme ve mevcut kirliliği iyileştirmeye yönelik maliyetleri karşılama yetkisi yer alacaktır.  </a:t>
            </a:r>
          </a:p>
          <a:p>
            <a:pPr eaLnBrk="0" hangingPunct="0"/>
            <a:endParaRPr lang="tr-TR" b="0">
              <a:latin typeface="Arial" charset="0"/>
            </a:endParaRPr>
          </a:p>
        </p:txBody>
      </p:sp>
      <p:sp>
        <p:nvSpPr>
          <p:cNvPr id="17533" name="Rectangle 15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34" name="Rectangle 15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35" name="Rectangle 15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1983 tarihli, 2872 sayılı Çevre Kanunu’nun, kirleten öder prensibine ilişkin 3 (g) Maddesi, ekonomik teşvike ilişkin 3 (h) maddesi, atık su alt yapı sistemlerini kullananların kullandıkları için ücret ödemesine yönelik maliyet kurtarmaya ilişkin 11. Maddesi ve çevre vergisi toplanmasına ilişkin 18. Maddesi’nin aşağıda belirtilenler göz önüne alınarak değiştirilmesi gerekir.  </a:t>
            </a:r>
          </a:p>
          <a:p>
            <a:pPr eaLnBrk="0" hangingPunct="0"/>
            <a:endParaRPr lang="tr-TR" b="0">
              <a:latin typeface="Arial" charset="0"/>
            </a:endParaRPr>
          </a:p>
        </p:txBody>
      </p:sp>
      <p:sp>
        <p:nvSpPr>
          <p:cNvPr id="17536" name="Rectangle 15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Çevre ve kaynak maliyetleri dâhil, su hizmetlerinde maliyet kurtarma prensibinin Ek III uyarınca yapılan ekonomik analize ve özellikle kirleten öder prensibine uygun olarak düzenlenmesi gerekir. </a:t>
            </a:r>
          </a:p>
          <a:p>
            <a:pPr eaLnBrk="0" hangingPunct="0"/>
            <a:endParaRPr lang="tr-TR" b="0">
              <a:latin typeface="Arial" charset="0"/>
            </a:endParaRPr>
          </a:p>
        </p:txBody>
      </p:sp>
      <p:sp>
        <p:nvSpPr>
          <p:cNvPr id="17537" name="Rectangle 15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179388" algn="l"/>
              </a:tabLst>
            </a:pPr>
            <a:r>
              <a:rPr lang="tr-TR" sz="1000" b="0">
                <a:latin typeface="Times New Roman" pitchFamily="18" charset="0"/>
                <a:cs typeface="Times New Roman" pitchFamily="18" charset="0"/>
              </a:rPr>
              <a:t>Su fiyatlandırma politikalarının, kullanıcıların su kaynaklarını etkin şekilde kullanmasını sağlayacak teşviki sağlaması ve dolayısıyla Direktifin çevresel hedeflerine katkıda bulunması gerekir.  </a:t>
            </a:r>
          </a:p>
          <a:p>
            <a:pPr eaLnBrk="0" hangingPunct="0">
              <a:tabLst>
                <a:tab pos="179388" algn="l"/>
              </a:tabLst>
            </a:pPr>
            <a:endParaRPr lang="tr-TR" b="0">
              <a:latin typeface="Arial" charset="0"/>
            </a:endParaRPr>
          </a:p>
        </p:txBody>
      </p:sp>
      <p:sp>
        <p:nvSpPr>
          <p:cNvPr id="17538" name="Rectangle 15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pPr>
              <a:tabLst>
                <a:tab pos="179388" algn="l"/>
              </a:tabLst>
            </a:pPr>
            <a:r>
              <a:rPr lang="tr-TR" sz="1000" b="0">
                <a:latin typeface="Times New Roman" pitchFamily="18" charset="0"/>
                <a:cs typeface="Times New Roman" pitchFamily="18" charset="0"/>
              </a:rPr>
              <a:t>En azından, sanayi, ev kullanımı ve tarım amaçlı olarak sınıflandırılan farklı su kullanımlarının su hizmetlerinde maliyet kurtarma esasına, Ek III uyarınca yapılan ekonomik analize ve özellikle kirleten öder prensibine uygun olarak katkıda bulunması gerekir.  </a:t>
            </a:r>
          </a:p>
          <a:p>
            <a:pPr eaLnBrk="0" hangingPunct="0">
              <a:tabLst>
                <a:tab pos="179388" algn="l"/>
              </a:tabLst>
            </a:pPr>
            <a:endParaRPr lang="tr-TR" b="0">
              <a:latin typeface="Arial" charset="0"/>
            </a:endParaRPr>
          </a:p>
        </p:txBody>
      </p:sp>
      <p:sp>
        <p:nvSpPr>
          <p:cNvPr id="17539" name="Rectangle 161"/>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40" name="Rectangle 16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41" name="Rectangle 16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42" name="Rectangle 167"/>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43" name="Rectangle 16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44" name="Rectangle 17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(1) &amp; (2)</a:t>
            </a:r>
            <a:r>
              <a:rPr lang="tr-TR" sz="1000" b="0">
                <a:latin typeface="Times New Roman" pitchFamily="18" charset="0"/>
                <a:cs typeface="Times New Roman" pitchFamily="18" charset="0"/>
              </a:rPr>
              <a:t> Yetkili kurum, temel önlemleri ve gerektiğinde tamamlayıcı önlemleri kapsayacak şekilde aşağıda ayrıntılarıyla açıklanan önlemler programı hazırlayacaktır.  </a:t>
            </a:r>
          </a:p>
          <a:p>
            <a:pPr eaLnBrk="0" hangingPunct="0"/>
            <a:endParaRPr lang="tr-TR" b="0">
              <a:latin typeface="Arial" charset="0"/>
            </a:endParaRPr>
          </a:p>
        </p:txBody>
      </p:sp>
      <p:sp>
        <p:nvSpPr>
          <p:cNvPr id="17545" name="Rectangle 17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(3)(a)</a:t>
            </a:r>
            <a:r>
              <a:rPr lang="tr-TR" sz="1000" b="0">
                <a:latin typeface="Times New Roman" pitchFamily="18" charset="0"/>
                <a:cs typeface="Times New Roman" pitchFamily="18" charset="0"/>
              </a:rPr>
              <a:t> Yeni kanunda aşağıda sıralanan Direktiflerin karşılıklarını bulması gerekir. Ancak yanlarında, üzerinde değişiklik yapılması gerekebilecek mevcut kanunlar belirtilmiştir.    Diğer kanunlardaki gerekliliklere gönderme  ;</a:t>
            </a:r>
          </a:p>
          <a:p>
            <a:pPr eaLnBrk="0" hangingPunct="0"/>
            <a:endParaRPr lang="tr-TR" b="0">
              <a:latin typeface="Arial" charset="0"/>
            </a:endParaRPr>
          </a:p>
        </p:txBody>
      </p:sp>
      <p:sp>
        <p:nvSpPr>
          <p:cNvPr id="17546" name="Rectangle 17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Yüzme Suyu Direktifi [2006/7] </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47" name="Rectangle 17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Kuş Direktifi [79/409]      </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48" name="Rectangle 17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İçme Suyu Direktifi [80/778 &amp; 98/83]</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49" name="Rectangle 175"/>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Tehlikeli Maddeler Kardeş Direktifleri </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0" name="Rectangle 176"/>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Çevresel Etki Değerlendirme Direktifi [85/337]           </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1" name="Rectangle 17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Arıtma Çamuru Direktifi [86/278]</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2" name="Rectangle 17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Kentsel Atıksu Arıtma Direktifi  [91/271]           </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3" name="Rectangle 17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Bitki koruma ürünlerinin piyasaya sunulmasına ilişkin </a:t>
            </a:r>
            <a:r>
              <a:rPr lang="tr-TR" sz="1000" b="0">
                <a:latin typeface="Times New Roman" pitchFamily="18" charset="0"/>
                <a:cs typeface="Times New Roman" pitchFamily="18" charset="0"/>
                <a:hlinkClick r:id="rId2"/>
              </a:rPr>
              <a:t>91/414/EEC</a:t>
            </a:r>
            <a:r>
              <a:rPr lang="tr-TR" sz="1000">
                <a:latin typeface="Times New Roman" pitchFamily="18" charset="0"/>
                <a:cs typeface="Times New Roman" pitchFamily="18" charset="0"/>
              </a:rPr>
              <a:t> Direktifi</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54" name="Rectangle 18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Nitrat Direktifi [91/676]</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5" name="Rectangle 18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Habitat Direktifi [92/43]</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6" name="Rectangle 18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Bütünleşik Kirlilik Önleme ve Kontrolü Direktifi [96/61] </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7" name="Rectangle 18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9525" algn="l"/>
              </a:tabLst>
            </a:pPr>
            <a:r>
              <a:rPr lang="tr-TR" sz="1000">
                <a:latin typeface="Times New Roman" pitchFamily="18" charset="0"/>
                <a:cs typeface="Times New Roman" pitchFamily="18" charset="0"/>
              </a:rPr>
              <a:t>Büyük Kazalar Direktifi [96/82] </a:t>
            </a:r>
            <a:endParaRPr lang="tr-TR" sz="1000" b="0">
              <a:latin typeface="Times New Roman" pitchFamily="18" charset="0"/>
              <a:cs typeface="Times New Roman" pitchFamily="18" charset="0"/>
            </a:endParaRPr>
          </a:p>
          <a:p>
            <a:pPr eaLnBrk="0" hangingPunct="0">
              <a:tabLst>
                <a:tab pos="9525" algn="l"/>
              </a:tabLst>
            </a:pPr>
            <a:endParaRPr lang="tr-TR" b="0">
              <a:latin typeface="Arial" charset="0"/>
            </a:endParaRPr>
          </a:p>
        </p:txBody>
      </p:sp>
      <p:sp>
        <p:nvSpPr>
          <p:cNvPr id="17558" name="Rectangle 18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(3)(b)</a:t>
            </a:r>
            <a:r>
              <a:rPr lang="tr-TR" sz="1000" b="0">
                <a:latin typeface="Times New Roman" pitchFamily="18" charset="0"/>
                <a:cs typeface="Times New Roman" pitchFamily="18" charset="0"/>
              </a:rPr>
              <a:t> Yeni kanun, kirleten öder prensibini yansıtacak şekilde, etkin su kullanımı ve maliyet kurtarma esasının uygulanmasını teşvik edecek su fiyatlandırma politikalarını kapsayacaktır. Yetkili kurum, izin ve düzenleme etkinlileri için fiyatlandırma planları oluşturma yetkisine sahip olacaktır. </a:t>
            </a:r>
          </a:p>
          <a:p>
            <a:pPr eaLnBrk="0" hangingPunct="0"/>
            <a:endParaRPr lang="tr-TR" b="0">
              <a:latin typeface="Arial" charset="0"/>
            </a:endParaRPr>
          </a:p>
        </p:txBody>
      </p:sp>
      <p:sp>
        <p:nvSpPr>
          <p:cNvPr id="17559" name="Rectangle 185"/>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(3)(c)</a:t>
            </a:r>
            <a:r>
              <a:rPr lang="tr-TR" sz="1000" b="0">
                <a:latin typeface="Times New Roman" pitchFamily="18" charset="0"/>
                <a:cs typeface="Times New Roman" pitchFamily="18" charset="0"/>
              </a:rPr>
              <a:t> Yetkili kurum ve diğer ilgili kurumlar su etkinliği ve sürdürülebilirliğini teşvik etmekle yükümlü olacaktır. Yetkili kurumun su almaya yönelik ruhsatlarda etkinlik kontrolleri yapma yetkisi vardır.  </a:t>
            </a:r>
          </a:p>
          <a:p>
            <a:pPr eaLnBrk="0" hangingPunct="0"/>
            <a:endParaRPr lang="tr-TR" b="0">
              <a:latin typeface="Arial" charset="0"/>
            </a:endParaRPr>
          </a:p>
        </p:txBody>
      </p:sp>
      <p:sp>
        <p:nvSpPr>
          <p:cNvPr id="17560" name="Rectangle 186"/>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(3)(d)</a:t>
            </a:r>
            <a:r>
              <a:rPr lang="tr-TR" sz="1000" b="0">
                <a:latin typeface="Times New Roman" pitchFamily="18" charset="0"/>
                <a:cs typeface="Times New Roman" pitchFamily="18" charset="0"/>
              </a:rPr>
              <a:t> Yetkili kurumun, içme suyu korumaya yönelik koruma alanları belirleme ve belirli etkinlikleri yasaklama, kısıtlama veya zorunlu kılma yetkisi vardır. </a:t>
            </a:r>
          </a:p>
          <a:p>
            <a:pPr eaLnBrk="0" hangingPunct="0"/>
            <a:endParaRPr lang="tr-TR" b="0">
              <a:latin typeface="Arial" charset="0"/>
            </a:endParaRPr>
          </a:p>
        </p:txBody>
      </p:sp>
      <p:sp>
        <p:nvSpPr>
          <p:cNvPr id="17561" name="Rectangle 18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(3)(e)</a:t>
            </a:r>
            <a:r>
              <a:rPr lang="tr-TR" sz="1000" b="0">
                <a:latin typeface="Times New Roman" pitchFamily="18" charset="0"/>
                <a:cs typeface="Times New Roman" pitchFamily="18" charset="0"/>
              </a:rPr>
              <a:t>  Yetkili kurumun, yüzey ve yer altı suyu çekmeye yönelik izin verme ve yürütme ve baraj gibi yapılarla suya set çekme yetkisi vardır. </a:t>
            </a:r>
          </a:p>
          <a:p>
            <a:pPr eaLnBrk="0" hangingPunct="0"/>
            <a:endParaRPr lang="tr-TR" b="0">
              <a:latin typeface="Arial" charset="0"/>
            </a:endParaRPr>
          </a:p>
        </p:txBody>
      </p:sp>
      <p:sp>
        <p:nvSpPr>
          <p:cNvPr id="17562" name="Rectangle 18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(3)(f)</a:t>
            </a:r>
            <a:r>
              <a:rPr lang="tr-TR" sz="1000" b="0">
                <a:latin typeface="Times New Roman" pitchFamily="18" charset="0"/>
                <a:cs typeface="Times New Roman" pitchFamily="18" charset="0"/>
              </a:rPr>
              <a:t> Yetkili kurumun yapay besleme veya yer altı su kütlelerinin çoğaltılmasına yönelik izin verme ve yürütme yetkisine sahiptir.  </a:t>
            </a:r>
          </a:p>
          <a:p>
            <a:pPr eaLnBrk="0" hangingPunct="0"/>
            <a:endParaRPr lang="tr-TR" b="0">
              <a:latin typeface="Arial" charset="0"/>
            </a:endParaRPr>
          </a:p>
        </p:txBody>
      </p:sp>
      <p:sp>
        <p:nvSpPr>
          <p:cNvPr id="17563" name="Rectangle 189"/>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(3)(g)</a:t>
            </a:r>
            <a:r>
              <a:rPr lang="tr-TR" sz="1000" b="0">
                <a:latin typeface="Times New Roman" pitchFamily="18" charset="0"/>
                <a:cs typeface="Times New Roman" pitchFamily="18" charset="0"/>
              </a:rPr>
              <a:t> Yetkili kurumun, yüzey ve yer altı sularına atık su ve madde deşarjına yönelik izin verme ve yürütme yetkisi vardır.  </a:t>
            </a:r>
          </a:p>
          <a:p>
            <a:pPr eaLnBrk="0" hangingPunct="0"/>
            <a:endParaRPr lang="tr-TR" b="0">
              <a:latin typeface="Arial" charset="0"/>
            </a:endParaRPr>
          </a:p>
        </p:txBody>
      </p:sp>
      <p:sp>
        <p:nvSpPr>
          <p:cNvPr id="17564" name="Rectangle 19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(3)(h)</a:t>
            </a:r>
            <a:r>
              <a:rPr lang="tr-TR" sz="1000" b="0">
                <a:latin typeface="Times New Roman" pitchFamily="18" charset="0"/>
                <a:cs typeface="Times New Roman" pitchFamily="18" charset="0"/>
              </a:rPr>
              <a:t> Yetkili kurum, koruma alanları kurarak veya bireylere önleme veya onarma amaçlı çalışmalar yapması yönünde tebliğler bildirerek yaygın kirlenmeye neden olan etkinlikleri yasaklama, kısıtlama veya yönetme yetkisine sahiptir.   </a:t>
            </a:r>
          </a:p>
          <a:p>
            <a:pPr eaLnBrk="0" hangingPunct="0"/>
            <a:endParaRPr lang="tr-TR" b="0">
              <a:latin typeface="Arial" charset="0"/>
            </a:endParaRPr>
          </a:p>
        </p:txBody>
      </p:sp>
      <p:sp>
        <p:nvSpPr>
          <p:cNvPr id="17565" name="Rectangle 19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180975" algn="l"/>
              </a:tabLst>
            </a:pPr>
            <a:r>
              <a:rPr lang="tr-TR" sz="1000">
                <a:latin typeface="Times New Roman" pitchFamily="18" charset="0"/>
                <a:cs typeface="Times New Roman" pitchFamily="18" charset="0"/>
              </a:rPr>
              <a:t>(3)(i)</a:t>
            </a:r>
            <a:r>
              <a:rPr lang="tr-TR" sz="1000" b="0">
                <a:latin typeface="Times New Roman" pitchFamily="18" charset="0"/>
                <a:cs typeface="Times New Roman" pitchFamily="18" charset="0"/>
              </a:rPr>
              <a:t> Yetkili kurum,  su kütlelerinin hidromorfolojik yapılarına zarar verecek etkileri engelleme; örneğin, suların drenajını kontrol etme, sularda balık geçişini sağlama, su yatak ve setlerine yapılacak yapılara ve değişikliklere izin verme yetkisine sahiptir. </a:t>
            </a:r>
          </a:p>
          <a:p>
            <a:pPr eaLnBrk="0" hangingPunct="0">
              <a:tabLst>
                <a:tab pos="180975" algn="l"/>
              </a:tabLst>
            </a:pPr>
            <a:endParaRPr lang="tr-TR" b="0">
              <a:latin typeface="Arial" charset="0"/>
            </a:endParaRPr>
          </a:p>
        </p:txBody>
      </p:sp>
      <p:sp>
        <p:nvSpPr>
          <p:cNvPr id="17566" name="Rectangle 19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180975" algn="l"/>
              </a:tabLst>
            </a:pPr>
            <a:r>
              <a:rPr lang="tr-TR" sz="1000">
                <a:latin typeface="Times New Roman" pitchFamily="18" charset="0"/>
                <a:cs typeface="Times New Roman" pitchFamily="18" charset="0"/>
              </a:rPr>
              <a:t>(3)(j)</a:t>
            </a:r>
            <a:r>
              <a:rPr lang="tr-TR" sz="1000" b="0">
                <a:latin typeface="Times New Roman" pitchFamily="18" charset="0"/>
                <a:cs typeface="Times New Roman" pitchFamily="18" charset="0"/>
              </a:rPr>
              <a:t> Yetkili kurum, yer altı sularına yapılan doğrudan kirletici madde deşarjlarını kontrol etme ve bazı boşaltımları istisna tutma yetkisine sahiptir. </a:t>
            </a:r>
          </a:p>
          <a:p>
            <a:pPr eaLnBrk="0" hangingPunct="0">
              <a:tabLst>
                <a:tab pos="180975" algn="l"/>
              </a:tabLst>
            </a:pPr>
            <a:endParaRPr lang="tr-TR" b="0">
              <a:latin typeface="Arial" charset="0"/>
            </a:endParaRPr>
          </a:p>
        </p:txBody>
      </p:sp>
      <p:sp>
        <p:nvSpPr>
          <p:cNvPr id="17567" name="Rectangle 19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180975" algn="l"/>
              </a:tabLst>
            </a:pPr>
            <a:r>
              <a:rPr lang="tr-TR" sz="1000">
                <a:latin typeface="Times New Roman" pitchFamily="18" charset="0"/>
                <a:cs typeface="Times New Roman" pitchFamily="18" charset="0"/>
              </a:rPr>
              <a:t> (3)(k)</a:t>
            </a:r>
            <a:r>
              <a:rPr lang="tr-TR" sz="1000" b="0">
                <a:latin typeface="Times New Roman" pitchFamily="18" charset="0"/>
                <a:cs typeface="Times New Roman" pitchFamily="18" charset="0"/>
              </a:rPr>
              <a:t> Yetkili kurum (deşarjlara izin verme ve diğer önlemlerin yanı sıra) su kütlelerinde öncelikli maddelerin neden olduğu kirliliği yok etmek ve diğer maddelerin neden olduğu kirliliği azaltmak için plan geliştirir.</a:t>
            </a:r>
          </a:p>
          <a:p>
            <a:pPr eaLnBrk="0" hangingPunct="0">
              <a:tabLst>
                <a:tab pos="180975" algn="l"/>
              </a:tabLst>
            </a:pPr>
            <a:endParaRPr lang="tr-TR" b="0">
              <a:latin typeface="Arial" charset="0"/>
            </a:endParaRPr>
          </a:p>
        </p:txBody>
      </p:sp>
      <p:sp>
        <p:nvSpPr>
          <p:cNvPr id="17568" name="Rectangle 19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pPr>
              <a:tabLst>
                <a:tab pos="180975" algn="l"/>
              </a:tabLst>
            </a:pPr>
            <a:r>
              <a:rPr lang="tr-TR" sz="1000">
                <a:latin typeface="Times New Roman" pitchFamily="18" charset="0"/>
                <a:cs typeface="Times New Roman" pitchFamily="18" charset="0"/>
              </a:rPr>
              <a:t>(3)(l) </a:t>
            </a:r>
            <a:r>
              <a:rPr lang="tr-TR" sz="1000" b="0">
                <a:latin typeface="Times New Roman" pitchFamily="18" charset="0"/>
                <a:cs typeface="Times New Roman" pitchFamily="18" charset="0"/>
              </a:rPr>
              <a:t>Yetkili kurum,</a:t>
            </a:r>
            <a:r>
              <a:rPr lang="tr-TR" sz="1000">
                <a:latin typeface="Times New Roman" pitchFamily="18" charset="0"/>
                <a:cs typeface="Times New Roman" pitchFamily="18" charset="0"/>
              </a:rPr>
              <a:t> </a:t>
            </a:r>
            <a:r>
              <a:rPr lang="tr-TR" sz="1000" b="0">
                <a:latin typeface="Times New Roman" pitchFamily="18" charset="0"/>
                <a:cs typeface="Times New Roman" pitchFamily="18" charset="0"/>
              </a:rPr>
              <a:t>su kütlelerinde kazara meydana gelen kayıplardan kaçınmak için kimyasal ve diğer maddelerin depolanmasını ve kaza yönetimi planlarının hazırlanması ve uygulanmasını zorunlu hale getirebilir.   </a:t>
            </a:r>
          </a:p>
          <a:p>
            <a:pPr eaLnBrk="0" hangingPunct="0">
              <a:tabLst>
                <a:tab pos="180975" algn="l"/>
              </a:tabLst>
            </a:pPr>
            <a:endParaRPr lang="tr-TR" b="0">
              <a:latin typeface="Arial" charset="0"/>
            </a:endParaRPr>
          </a:p>
        </p:txBody>
      </p:sp>
      <p:sp>
        <p:nvSpPr>
          <p:cNvPr id="17569" name="Rectangle 195"/>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(5) </a:t>
            </a:r>
            <a:r>
              <a:rPr lang="tr-TR" sz="1000" b="0">
                <a:latin typeface="Times New Roman" pitchFamily="18" charset="0"/>
                <a:cs typeface="Times New Roman" pitchFamily="18" charset="0"/>
              </a:rPr>
              <a:t>Yetkili kurum, SÇD gerekliliklerini karşılamak için, özellikle su kütlelerinde belirlenen hedefler konusunda başarısız olma olasılığı olan alanlara girme, alanda inceleme ve araştırma yapma yetkisine sahiptir.  </a:t>
            </a:r>
          </a:p>
          <a:p>
            <a:pPr eaLnBrk="0" hangingPunct="0"/>
            <a:endParaRPr lang="tr-TR" b="0">
              <a:latin typeface="Arial" charset="0"/>
            </a:endParaRPr>
          </a:p>
        </p:txBody>
      </p:sp>
      <p:sp>
        <p:nvSpPr>
          <p:cNvPr id="17570" name="Rectangle 19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71" name="Rectangle 19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(1) &amp; (2)</a:t>
            </a:r>
            <a:r>
              <a:rPr lang="tr-TR" sz="1000" b="0">
                <a:latin typeface="Times New Roman" pitchFamily="18" charset="0"/>
                <a:cs typeface="Times New Roman" pitchFamily="18" charset="0"/>
              </a:rPr>
              <a:t> ÇOB ve gerektiğinde diğer ilgili kurumlar, temel önlemleri ve gerektiğinde tamamlayıcı önlemleri kapsayacak şekilde aşağıda ayrıntılarıyla açıklanan önlemler programı hazırlayacaktır.  </a:t>
            </a:r>
          </a:p>
          <a:p>
            <a:pPr eaLnBrk="0" hangingPunct="0"/>
            <a:endParaRPr lang="tr-TR" b="0">
              <a:latin typeface="Arial" charset="0"/>
            </a:endParaRPr>
          </a:p>
        </p:txBody>
      </p:sp>
      <p:sp>
        <p:nvSpPr>
          <p:cNvPr id="17572" name="Rectangle 19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(3)(a)</a:t>
            </a:r>
            <a:r>
              <a:rPr lang="tr-TR" sz="1000" b="0">
                <a:latin typeface="Times New Roman" pitchFamily="18" charset="0"/>
                <a:cs typeface="Times New Roman" pitchFamily="18" charset="0"/>
              </a:rPr>
              <a:t> Aşağıda sıralanan Direktiflerin bazı gereklilikleri karşılanmaktadır; yine de değişikliklerin ve eklemelerin yapılması gerekecektir.  </a:t>
            </a:r>
          </a:p>
          <a:p>
            <a:pPr eaLnBrk="0" hangingPunct="0"/>
            <a:endParaRPr lang="tr-TR" b="0">
              <a:latin typeface="Arial" charset="0"/>
            </a:endParaRPr>
          </a:p>
        </p:txBody>
      </p:sp>
      <p:sp>
        <p:nvSpPr>
          <p:cNvPr id="17573" name="Rectangle 20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Yüzme Suyu Direktifi [2006/7]</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2004 tarihli 25687 sayılı Su Kirliliği Kontrolü Yönetmeliği ve 2006 tarihli 26048 tarihli Yüzme Suyu Kalitesi Yönetmeliği gereklilikleri karşılamaktadır.  </a:t>
            </a:r>
          </a:p>
          <a:p>
            <a:pPr eaLnBrk="0" hangingPunct="0"/>
            <a:endParaRPr lang="tr-TR" b="0">
              <a:latin typeface="Arial" charset="0"/>
            </a:endParaRPr>
          </a:p>
        </p:txBody>
      </p:sp>
      <p:sp>
        <p:nvSpPr>
          <p:cNvPr id="17574" name="Rectangle 20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Kuş Direktifi [79/409]</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75" name="Rectangle 20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İçme Suyu Direktifi [80/778 &amp; 98/83]</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76" name="Rectangle 20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Tehlikeli Maddeler Kardeş Direktifleri</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2005 tarihli 26005 sayılı</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Tehlikeli Maddelerin Kontrolü ve Deşarjı Hakkında Kanun gereklilikleri karşılamaktadır. </a:t>
            </a:r>
          </a:p>
          <a:p>
            <a:pPr eaLnBrk="0" hangingPunct="0"/>
            <a:endParaRPr lang="tr-TR" b="0">
              <a:latin typeface="Arial" charset="0"/>
            </a:endParaRPr>
          </a:p>
        </p:txBody>
      </p:sp>
      <p:sp>
        <p:nvSpPr>
          <p:cNvPr id="17577" name="Rectangle 20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Çevresel Etki Değerlendirme Direktifi [85/337]</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1983 tarihli 2872 sayılı Çevre Kanunu değişiklik yapıldığı şekliyle gerekliliklerin çoğunu karşılamaktadır; yine de üzerinde değişiklik yapılması gerekecektir. </a:t>
            </a:r>
          </a:p>
          <a:p>
            <a:pPr eaLnBrk="0" hangingPunct="0"/>
            <a:endParaRPr lang="tr-TR" b="0">
              <a:latin typeface="Arial" charset="0"/>
            </a:endParaRPr>
          </a:p>
        </p:txBody>
      </p:sp>
      <p:sp>
        <p:nvSpPr>
          <p:cNvPr id="17578" name="Rectangle 20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Arıtma Çamuru Direktifi [86/278]</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79" name="Rectangle 20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Kentsel Atıksu Arıtma Direktifi  [91/271]</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2006 tarihli 26047 sayılı Kentsel Atıksu Arıtımı Yönetmeliği gereklilikleri karşılamaktadır.  </a:t>
            </a:r>
          </a:p>
          <a:p>
            <a:pPr eaLnBrk="0" hangingPunct="0"/>
            <a:endParaRPr lang="tr-TR" b="0">
              <a:latin typeface="Arial" charset="0"/>
            </a:endParaRPr>
          </a:p>
        </p:txBody>
      </p:sp>
      <p:sp>
        <p:nvSpPr>
          <p:cNvPr id="17580" name="Rectangle 20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Bitki koruma ürünlerinin piyasaya sunulmasına ilişkin </a:t>
            </a:r>
            <a:r>
              <a:rPr lang="tr-TR" sz="1000" b="0">
                <a:latin typeface="Times New Roman" pitchFamily="18" charset="0"/>
                <a:cs typeface="Times New Roman" pitchFamily="18" charset="0"/>
                <a:hlinkClick r:id="rId2"/>
              </a:rPr>
              <a:t>91/414/EEC</a:t>
            </a:r>
            <a:r>
              <a:rPr lang="tr-TR" sz="1000">
                <a:latin typeface="Times New Roman" pitchFamily="18" charset="0"/>
                <a:cs typeface="Times New Roman" pitchFamily="18" charset="0"/>
              </a:rPr>
              <a:t> Direktifi</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81" name="Rectangle 20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200" b="0">
                <a:solidFill>
                  <a:srgbClr val="000000"/>
                </a:solidFill>
                <a:latin typeface="Arial" charset="0"/>
                <a:ea typeface="Times New Roman" pitchFamily="18" charset="0"/>
                <a:cs typeface="Arial" charset="0"/>
              </a:rPr>
              <a:t> </a:t>
            </a:r>
            <a:r>
              <a:rPr lang="tr-TR" sz="1000">
                <a:latin typeface="Times New Roman" pitchFamily="18" charset="0"/>
                <a:ea typeface="Times New Roman" pitchFamily="18" charset="0"/>
                <a:cs typeface="Arial" charset="0"/>
              </a:rPr>
              <a:t>Nitrat Direktifi [91/676]</a:t>
            </a:r>
            <a:r>
              <a:rPr lang="tr-TR" sz="1000" b="0">
                <a:solidFill>
                  <a:srgbClr val="FF0000"/>
                </a:solidFill>
                <a:latin typeface="Times New Roman" pitchFamily="18" charset="0"/>
                <a:ea typeface="Times New Roman" pitchFamily="18" charset="0"/>
                <a:cs typeface="Arial" charset="0"/>
              </a:rPr>
              <a:t> </a:t>
            </a:r>
            <a:r>
              <a:rPr lang="tr-TR" sz="1000" b="0">
                <a:latin typeface="Times New Roman" pitchFamily="18" charset="0"/>
                <a:ea typeface="Times New Roman" pitchFamily="18" charset="0"/>
                <a:cs typeface="Arial" charset="0"/>
              </a:rPr>
              <a:t>2004 tarihli 25377 sayılı Tarımsal Kaynaklı Nitrat Kirliliğine Karşı Suların Korunması Yönetmeliği gereklilikleri kısmen karşılamaktadır ve üzerinde değişiklik yapılması gerekebilir.  </a:t>
            </a:r>
          </a:p>
          <a:p>
            <a:pPr eaLnBrk="0" hangingPunct="0"/>
            <a:endParaRPr lang="tr-TR" b="0">
              <a:latin typeface="Arial" charset="0"/>
              <a:ea typeface="Times New Roman" pitchFamily="18" charset="0"/>
              <a:cs typeface="Arial" charset="0"/>
            </a:endParaRPr>
          </a:p>
        </p:txBody>
      </p:sp>
      <p:sp>
        <p:nvSpPr>
          <p:cNvPr id="17582" name="Rectangle 20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Habitat Direktifi [92/43]</a:t>
            </a:r>
            <a:r>
              <a:rPr lang="tr-TR" sz="1000" b="0">
                <a:solidFill>
                  <a:srgbClr val="FF0000"/>
                </a:solidFill>
                <a:latin typeface="Times New Roman" pitchFamily="18" charset="0"/>
                <a:cs typeface="Times New Roman" pitchFamily="18" charset="0"/>
              </a:rPr>
              <a:t> </a:t>
            </a:r>
            <a:r>
              <a:rPr lang="tr-TR" sz="1000" b="0">
                <a:latin typeface="Times New Roman" pitchFamily="18" charset="0"/>
                <a:cs typeface="Times New Roman" pitchFamily="18" charset="0"/>
              </a:rPr>
              <a:t>Değişiklik yapıldığı şekliyle 1983 tarihli 2872 sayılı Çevre Kanunu’nun 9. Maddesi gerekliliklerin bir kısmını karşılamaktadır; ancak üzerinde değişiklik ve ekleme yapılması gerekecektir.  </a:t>
            </a:r>
          </a:p>
          <a:p>
            <a:pPr eaLnBrk="0" hangingPunct="0"/>
            <a:endParaRPr lang="tr-TR" b="0">
              <a:latin typeface="Arial" charset="0"/>
            </a:endParaRPr>
          </a:p>
        </p:txBody>
      </p:sp>
      <p:sp>
        <p:nvSpPr>
          <p:cNvPr id="17583" name="Rectangle 21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Bütünleşik Kirlilik Önleme ve Kontrolü Direktifi [96/61] </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84" name="Rectangle 21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Büyük Kazalar Direktifi [96/82]</a:t>
            </a:r>
            <a:endParaRPr lang="tr-TR" sz="1000" b="0">
              <a:latin typeface="Times New Roman" pitchFamily="18" charset="0"/>
              <a:cs typeface="Times New Roman" pitchFamily="18" charset="0"/>
            </a:endParaRPr>
          </a:p>
          <a:p>
            <a:pPr eaLnBrk="0" hangingPunct="0"/>
            <a:endParaRPr lang="tr-TR" b="0">
              <a:latin typeface="Arial" charset="0"/>
            </a:endParaRPr>
          </a:p>
        </p:txBody>
      </p:sp>
      <p:sp>
        <p:nvSpPr>
          <p:cNvPr id="17585" name="Rectangle 21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(3)(b)</a:t>
            </a:r>
            <a:r>
              <a:rPr lang="tr-TR" sz="1000" b="0">
                <a:latin typeface="Times New Roman" pitchFamily="18" charset="0"/>
                <a:cs typeface="Times New Roman" pitchFamily="18" charset="0"/>
              </a:rPr>
              <a:t> Değişiklik yapıldığı şekliyle 1983 tarihli 2872 sayılı Çevre Kanunu’nun 11. Maddesi gerekliliklerin bir kısmını karşılamaktadır; ancak üzerinde değişiklik ve ekleme yapılması gerekecektir. </a:t>
            </a:r>
          </a:p>
          <a:p>
            <a:pPr eaLnBrk="0" hangingPunct="0"/>
            <a:endParaRPr lang="tr-TR" b="0">
              <a:latin typeface="Arial" charset="0"/>
            </a:endParaRPr>
          </a:p>
        </p:txBody>
      </p:sp>
      <p:sp>
        <p:nvSpPr>
          <p:cNvPr id="17586" name="Rectangle 21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(3)(c)</a:t>
            </a:r>
            <a:r>
              <a:rPr lang="tr-TR" sz="1000" b="0">
                <a:latin typeface="Times New Roman" pitchFamily="18" charset="0"/>
                <a:cs typeface="Times New Roman" pitchFamily="18" charset="0"/>
              </a:rPr>
              <a:t> 2004 tarihli 25687 sayılı Su Kirliliği Kontrolü Yönetmeliği’nin arıtılmış atık suların sulama amaçlı kullanılmasına ilişkin 28. Maddesi’nin diğer etkin ve sürdürülebilir su kullanım şekillerini kapsayacak şekilde değiştirilmesi gerekir.  1953 tarihli 6200 sayılı Devlet Su İşleri Umum Müdürlüğü Teşkilat ve Hizmetleri Hakkında Kanun’un su teminine yönelik etkinlik önlemlerini kapsayacak şekilde değiştirilmesi gerekir. </a:t>
            </a:r>
          </a:p>
          <a:p>
            <a:pPr eaLnBrk="0" hangingPunct="0"/>
            <a:endParaRPr lang="tr-TR" b="0">
              <a:latin typeface="Arial" charset="0"/>
            </a:endParaRPr>
          </a:p>
        </p:txBody>
      </p:sp>
      <p:sp>
        <p:nvSpPr>
          <p:cNvPr id="17587" name="Rectangle 21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(3)(d)</a:t>
            </a:r>
            <a:r>
              <a:rPr lang="tr-TR" sz="1000" b="0">
                <a:latin typeface="Times New Roman" pitchFamily="18" charset="0"/>
                <a:cs typeface="Times New Roman" pitchFamily="18" charset="0"/>
              </a:rPr>
              <a:t> 2004 tarihli 25687 sayılı Su Kirliliği Kontrolü Yönetmeliği’nin 16-22 Maddeleri içme suyunun korunmasına yönelik gereklilikleri karşılamaktadır; ancak ek önlemler gerekebilir.  </a:t>
            </a:r>
          </a:p>
          <a:p>
            <a:pPr eaLnBrk="0" hangingPunct="0"/>
            <a:endParaRPr lang="tr-TR" b="0">
              <a:latin typeface="Arial" charset="0"/>
            </a:endParaRPr>
          </a:p>
        </p:txBody>
      </p:sp>
      <p:sp>
        <p:nvSpPr>
          <p:cNvPr id="17588" name="Rectangle 215"/>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(3)(e)</a:t>
            </a:r>
            <a:r>
              <a:rPr lang="tr-TR" sz="1000" b="0">
                <a:latin typeface="Times New Roman" pitchFamily="18" charset="0"/>
                <a:cs typeface="Times New Roman" pitchFamily="18" charset="0"/>
              </a:rPr>
              <a:t> 1971 tarihli 1380 sayılı Su Ürünleri Kanunu’nun 9 ve 22. Maddeleri bünyesinde balık barındıran suların bent ile kapatılmasına ilişkin hüküm içermektedir ancak; bütün suları kapsayacak şekilde değiştirilmesi gerekir ya da 2004 tarihli 25687 sayılı Su Kirliliği Kontrolü Yönetmeliği’ne eklenebilir.  1953 tarihli 6200 sayılı Devlet Su İşleri Umum Müdürlüğü Teşkilat ve Hizmetleri Hakkında Kanun sulama sistemleri ve barajların kurulmasına dair yetki verir; ancak SÇD hedefleri ulaşmak için yeterli kontrol sunmak amacıyla değiştirilmesi gerekir. 1960 tarihli 167 sayılı Yer altı Suları Kanunu’nun 10. Maddesi su almak için kullanma ruhsatı şartı ortaya koyar; ancak SÇD hedefleri ulaşmak için yeterli kontrol sunmak amacıyla değiştirilmesi gerekir. Yüzey sularının alınması işlemini de kanuna eklemesi gerekir. </a:t>
            </a:r>
          </a:p>
          <a:p>
            <a:pPr eaLnBrk="0" hangingPunct="0"/>
            <a:endParaRPr lang="tr-TR" b="0">
              <a:latin typeface="Arial" charset="0"/>
            </a:endParaRPr>
          </a:p>
        </p:txBody>
      </p:sp>
      <p:sp>
        <p:nvSpPr>
          <p:cNvPr id="17589" name="Rectangle 21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(3)(f)</a:t>
            </a:r>
            <a:r>
              <a:rPr lang="tr-TR" sz="1000" b="0">
                <a:latin typeface="Times New Roman" pitchFamily="18" charset="0"/>
                <a:cs typeface="Times New Roman" pitchFamily="18" charset="0"/>
              </a:rPr>
              <a:t> 1960 tarihli 167 sayılı Yer altı Suları Kanunu’nda yapay besleme veya yer altı su kütlelerinin çoğaltılmasına yönelik izin verme sürecini kapsayacak şekilde değişiklik yapılması gerekir. </a:t>
            </a:r>
          </a:p>
          <a:p>
            <a:pPr eaLnBrk="0" hangingPunct="0"/>
            <a:endParaRPr lang="tr-TR" b="0">
              <a:latin typeface="Arial" charset="0"/>
            </a:endParaRPr>
          </a:p>
        </p:txBody>
      </p:sp>
      <p:sp>
        <p:nvSpPr>
          <p:cNvPr id="17590" name="Rectangle 21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(3)(g)</a:t>
            </a:r>
            <a:r>
              <a:rPr lang="tr-TR" sz="1000" b="0">
                <a:latin typeface="Times New Roman" pitchFamily="18" charset="0"/>
                <a:cs typeface="Times New Roman" pitchFamily="18" charset="0"/>
              </a:rPr>
              <a:t> 2004 tarihli 25687 sayılı Su Kirliliği Kontrolü Yönetmeliği’nin 26, 27 ve 37. Maddeleri deşarj izin sistemine ilişkin bir takım gereklilikler ortaya koyar; ancak değiştirilmesi gerekir. 1971 tarihli 1380 sayılı Su Ürünleri Kanunu’nun 20. Maddesi ve 1995 tarihli 22223 sayılı Su Ürünleri Yönetmeliği’nin 11. Maddesi deşarjlar için bazı izin gereklilikleri sunar. Deşarjlara yönelik izin ve yasaklarla ilgili bütün hükümlerin bir kanunda toplanması gerekir. </a:t>
            </a:r>
          </a:p>
          <a:p>
            <a:pPr eaLnBrk="0" hangingPunct="0"/>
            <a:endParaRPr lang="tr-TR" b="0">
              <a:latin typeface="Arial" charset="0"/>
            </a:endParaRPr>
          </a:p>
        </p:txBody>
      </p:sp>
      <p:sp>
        <p:nvSpPr>
          <p:cNvPr id="17591" name="Rectangle 21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(3)(h)</a:t>
            </a:r>
            <a:r>
              <a:rPr lang="tr-TR" sz="1000" b="0">
                <a:latin typeface="Times New Roman" pitchFamily="18" charset="0"/>
                <a:cs typeface="Times New Roman" pitchFamily="18" charset="0"/>
              </a:rPr>
              <a:t> 2004 tarihli 25687 sayılı Su Kirliliği Kontrolü Yönetmeliği’nin 16-22. Maddeleri içme suyu alanları, baraj gölleri ve yer altı sularının yaygın kaynaklardan korunmasına yönelik önlemler içerir; ancak yönetmeliğin yüzey sularını ve ek önlemleri kapsayacak şekilde değiştirilmesi gerekir. </a:t>
            </a:r>
          </a:p>
          <a:p>
            <a:pPr eaLnBrk="0" hangingPunct="0"/>
            <a:endParaRPr lang="tr-TR" b="0">
              <a:latin typeface="Arial" charset="0"/>
            </a:endParaRPr>
          </a:p>
        </p:txBody>
      </p:sp>
      <p:sp>
        <p:nvSpPr>
          <p:cNvPr id="17592" name="Rectangle 21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(3)(i)</a:t>
            </a:r>
            <a:r>
              <a:rPr lang="tr-TR" sz="1000" b="0">
                <a:latin typeface="Times New Roman" pitchFamily="18" charset="0"/>
                <a:cs typeface="Times New Roman" pitchFamily="18" charset="0"/>
              </a:rPr>
              <a:t> 1971 tarihli 1380 sayılı Su Ürünleri Kanunu’nun 22. Maddesi bünyesinde su barındıran sularda balık geçişini sağlamak için yapılacak set veya yapılara ilişkin mevcut bir gerekliliği karşılar; ancak 2004 tarihli 25687 sayılı Su Kirliliği Kontrolü Yönetmeliği’nin genel olarak su kütlelerinin hidromorfolojik koşullarını ve kontrolünü kapsayacak şekilde değiştirilmesi gerekir.   </a:t>
            </a:r>
          </a:p>
          <a:p>
            <a:pPr eaLnBrk="0" hangingPunct="0"/>
            <a:endParaRPr lang="tr-TR" b="0">
              <a:latin typeface="Arial" charset="0"/>
            </a:endParaRPr>
          </a:p>
        </p:txBody>
      </p:sp>
      <p:sp>
        <p:nvSpPr>
          <p:cNvPr id="17593" name="Rectangle 22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(3)(j) </a:t>
            </a:r>
            <a:r>
              <a:rPr lang="tr-TR" sz="1000" b="0">
                <a:latin typeface="Times New Roman" pitchFamily="18" charset="0"/>
                <a:cs typeface="Times New Roman" pitchFamily="18" charset="0"/>
              </a:rPr>
              <a:t>2004 tarihli 25687 sayılı Su Kirliliği Kontrolü Yönetmeliği’nin yer altı sularının kirletilmesini yasaklayan 22. Maddesi ve su kütlerline direkt deşarjları düzenleyen 26 ve 27. Maddeleri gereklilikleri karşılar, ancak yönetmeliğin yer altı sularına yönelik doğruda kirletici madde deşarjlarını yasaklayan ve istisna oluşturacak durumları açıkça ortaya koyan hükümlerle değiştirilmesi gerekir. </a:t>
            </a:r>
          </a:p>
          <a:p>
            <a:pPr eaLnBrk="0" hangingPunct="0"/>
            <a:endParaRPr lang="tr-TR" b="0">
              <a:latin typeface="Arial" charset="0"/>
            </a:endParaRPr>
          </a:p>
        </p:txBody>
      </p:sp>
      <p:sp>
        <p:nvSpPr>
          <p:cNvPr id="17594" name="Rectangle 221"/>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(3)(k) </a:t>
            </a:r>
            <a:r>
              <a:rPr lang="tr-TR" sz="1000" b="0">
                <a:latin typeface="Times New Roman" pitchFamily="18" charset="0"/>
                <a:cs typeface="Times New Roman" pitchFamily="18" charset="0"/>
              </a:rPr>
              <a:t>2004 tarihli 25687 sayılı Su Kirliliği Kontrolü Yönetmeliği’nin 26, 27 ve 37. Maddeleri tehlikeli maddelere yönelik izin gerekliliklerini kapsar; ancak üzerinde değişiklik yapılması gerekir. 26005 sayılı Tehlikeli Maddelerin Kontrol ve Deşarjı Hakkında Kanun tehlikeli maddelerin izni konusunda gereklilikleri karşılar.  </a:t>
            </a:r>
          </a:p>
          <a:p>
            <a:pPr eaLnBrk="0" hangingPunct="0"/>
            <a:endParaRPr lang="tr-TR" b="0">
              <a:latin typeface="Arial" charset="0"/>
            </a:endParaRPr>
          </a:p>
        </p:txBody>
      </p:sp>
      <p:sp>
        <p:nvSpPr>
          <p:cNvPr id="17595" name="Rectangle 22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(3)(l) ) </a:t>
            </a:r>
            <a:r>
              <a:rPr lang="tr-TR" sz="1000" b="0">
                <a:latin typeface="Times New Roman" pitchFamily="18" charset="0"/>
                <a:cs typeface="Times New Roman" pitchFamily="18" charset="0"/>
              </a:rPr>
              <a:t>2004 tarihli 25687 sayılı Su Kirliliği Kontrolü Yönetmeliği’nin 22. Maddesi kaza ve kirleticilerin yer altı sularına karışmasına ilişkin önlemler içerir; ancak yüzey sularını ve kazaları önlemeye yönelik ek önlemleri kapsayacak şekilde üzerinde değişiklik yapılması gerekir. </a:t>
            </a:r>
          </a:p>
          <a:p>
            <a:pPr eaLnBrk="0" hangingPunct="0"/>
            <a:endParaRPr lang="tr-TR" b="0">
              <a:latin typeface="Arial" charset="0"/>
            </a:endParaRPr>
          </a:p>
        </p:txBody>
      </p:sp>
      <p:sp>
        <p:nvSpPr>
          <p:cNvPr id="17596" name="Rectangle 223"/>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a:latin typeface="Times New Roman" pitchFamily="18" charset="0"/>
                <a:cs typeface="Times New Roman" pitchFamily="18" charset="0"/>
              </a:rPr>
              <a:t>(5) </a:t>
            </a:r>
            <a:r>
              <a:rPr lang="tr-TR" sz="1000" b="0">
                <a:latin typeface="Times New Roman" pitchFamily="18" charset="0"/>
                <a:cs typeface="Times New Roman" pitchFamily="18" charset="0"/>
              </a:rPr>
              <a:t>1983 tarihli 2782 sayılı Çevre Kanunu ve 2004 tarihli 25687 sayılı Su Kirliliği Kontrolü Yönetmeliği’nde SÇD ile ilgili denetim ve uygulama yetkilerini kapsayacak şekilde değişiklik yapılması gerekir.  </a:t>
            </a:r>
          </a:p>
          <a:p>
            <a:pPr eaLnBrk="0" hangingPunct="0"/>
            <a:endParaRPr lang="tr-TR" b="0">
              <a:latin typeface="Arial" charset="0"/>
            </a:endParaRPr>
          </a:p>
        </p:txBody>
      </p:sp>
      <p:sp>
        <p:nvSpPr>
          <p:cNvPr id="17597" name="Rectangle 225"/>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598" name="Rectangle 227"/>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599" name="Rectangle 229"/>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00" name="Rectangle 231"/>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01" name="Rectangle 23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02" name="Rectangle 23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her 6 yılda bir nehir havzası yönetimi planı ortaya koymalıdır. </a:t>
            </a:r>
          </a:p>
          <a:p>
            <a:pPr eaLnBrk="0" hangingPunct="0"/>
            <a:endParaRPr lang="tr-TR" b="0">
              <a:latin typeface="Arial" charset="0"/>
            </a:endParaRPr>
          </a:p>
        </p:txBody>
      </p:sp>
      <p:sp>
        <p:nvSpPr>
          <p:cNvPr id="17603" name="Rectangle 235"/>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Bir yetkili kurum taslak ve nihai planı oluşturup hazırlayabilir; ancak farklı yetkili kurumlar taslak planda değişiklik yapabilir. </a:t>
            </a:r>
          </a:p>
          <a:p>
            <a:pPr eaLnBrk="0" hangingPunct="0"/>
            <a:endParaRPr lang="tr-TR" b="0">
              <a:latin typeface="Arial" charset="0"/>
            </a:endParaRPr>
          </a:p>
        </p:txBody>
      </p:sp>
      <p:sp>
        <p:nvSpPr>
          <p:cNvPr id="17604" name="Rectangle 23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05" name="Rectangle 23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2004 tarihli 25687 sayılı Su Kirliliği Kontrolü Yönetmeliği’nin havza ve havza koruma planları ile ilgili 5. Maddesi’nin nehir havzası yönetimi planında olması gereken bütün hususları kapsayacak şekilde değiştirilmesi gerekir. </a:t>
            </a:r>
          </a:p>
          <a:p>
            <a:pPr eaLnBrk="0" hangingPunct="0"/>
            <a:endParaRPr lang="tr-TR" b="0">
              <a:latin typeface="Arial" charset="0"/>
            </a:endParaRPr>
          </a:p>
        </p:txBody>
      </p:sp>
      <p:sp>
        <p:nvSpPr>
          <p:cNvPr id="17606" name="Rectangle 240"/>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07" name="Rectangle 24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08" name="Rectangle 243"/>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planın işaret ettiği sürenin 3 yıl öncesinde alınacak istişare önlemleri yayınlamalıdır. </a:t>
            </a:r>
          </a:p>
          <a:p>
            <a:pPr eaLnBrk="0" hangingPunct="0"/>
            <a:endParaRPr lang="tr-TR" b="0">
              <a:latin typeface="Arial" charset="0"/>
            </a:endParaRPr>
          </a:p>
        </p:txBody>
      </p:sp>
      <p:sp>
        <p:nvSpPr>
          <p:cNvPr id="17609" name="Rectangle 24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Yetkili kurum, planın işaret ettiği sürenin 2 yıl öncesinde her bir nehir havzası alanında önemli su yönetimi meselelerini özet olarak yayınlamalıdır.  </a:t>
            </a:r>
          </a:p>
          <a:p>
            <a:pPr eaLnBrk="0" hangingPunct="0"/>
            <a:endParaRPr lang="tr-TR" b="0">
              <a:latin typeface="Arial" charset="0"/>
            </a:endParaRPr>
          </a:p>
        </p:txBody>
      </p:sp>
      <p:sp>
        <p:nvSpPr>
          <p:cNvPr id="17610" name="Rectangle 24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11" name="Rectangle 247"/>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2004 tarihli 25687 sayılı Su Kirliliği Kontrolü Yönetmeliği’nin, nehir havzası yönetimine kamu katılımı ile ilgili özellikli şartlar koyacak şekilde değiştirilmesi gerekir. </a:t>
            </a:r>
          </a:p>
          <a:p>
            <a:pPr eaLnBrk="0" hangingPunct="0"/>
            <a:endParaRPr lang="tr-TR" b="0">
              <a:latin typeface="Arial" charset="0"/>
            </a:endParaRPr>
          </a:p>
        </p:txBody>
      </p:sp>
      <p:sp>
        <p:nvSpPr>
          <p:cNvPr id="17612" name="Rectangle 249"/>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13" name="Rectangle 251"/>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14" name="Rectangle 25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r>
              <a:rPr lang="tr-TR" sz="1000" b="0">
                <a:latin typeface="Times New Roman" pitchFamily="18" charset="0"/>
                <a:cs typeface="Times New Roman" pitchFamily="18" charset="0"/>
              </a:rPr>
              <a:t>Bakanlık, yayınlanmalarını takiben 3 ay içerisinde, nehir havzası yönetim planlarının kopyalarını Avrupa Komisyonu’na göndermelidir.  Bakanlık, tamamlanmasını takiben 3 ay içerisinde, ilk nehir havzası yönetim planına yönelik hazırlanan karakterizasyon raporları ve izleme programlarının özetlerini Avrupa Komisyonu’na göndermelidir. </a:t>
            </a:r>
          </a:p>
          <a:p>
            <a:pPr eaLnBrk="0" hangingPunct="0"/>
            <a:endParaRPr lang="tr-TR" b="0">
              <a:latin typeface="Arial" charset="0"/>
            </a:endParaRPr>
          </a:p>
        </p:txBody>
      </p:sp>
      <p:sp>
        <p:nvSpPr>
          <p:cNvPr id="17615" name="Rectangle 25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16" name="Rectangle 256"/>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17" name="Rectangle 25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18" name="Rectangle 26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19" name="Rectangle 262"/>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20" name="Rectangle 26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1" name="Rectangle 26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2" name="Rectangle 268"/>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23" name="Rectangle 27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4" name="Rectangle 27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5" name="Rectangle 274"/>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26" name="Rectangle 276"/>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7" name="Rectangle 278"/>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28" name="Rectangle 280"/>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29" name="Rectangle 282"/>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0" name="Rectangle 284"/>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1" name="Rectangle 286"/>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en-GB" b="0">
              <a:latin typeface="Arial" charset="0"/>
            </a:endParaRPr>
          </a:p>
        </p:txBody>
      </p:sp>
      <p:sp>
        <p:nvSpPr>
          <p:cNvPr id="17632" name="Rectangle 288"/>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3" name="Rectangle 290"/>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4" name="Rectangle 292"/>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5" name="Rectangle 294"/>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6" name="Rectangle 296"/>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7" name="Rectangle 298"/>
          <p:cNvSpPr>
            <a:spLocks noChangeArrowheads="1"/>
          </p:cNvSpPr>
          <p:nvPr/>
        </p:nvSpPr>
        <p:spPr bwMode="auto">
          <a:xfrm>
            <a:off x="404813" y="-4413250"/>
            <a:ext cx="5222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8" name="Rectangle 300"/>
          <p:cNvSpPr>
            <a:spLocks noChangeArrowheads="1"/>
          </p:cNvSpPr>
          <p:nvPr/>
        </p:nvSpPr>
        <p:spPr bwMode="auto">
          <a:xfrm>
            <a:off x="404813" y="-4413250"/>
            <a:ext cx="3403600"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39" name="Rectangle 302"/>
          <p:cNvSpPr>
            <a:spLocks noChangeArrowheads="1"/>
          </p:cNvSpPr>
          <p:nvPr/>
        </p:nvSpPr>
        <p:spPr bwMode="auto">
          <a:xfrm>
            <a:off x="404813" y="-4413250"/>
            <a:ext cx="4408487" cy="0"/>
          </a:xfrm>
          <a:prstGeom prst="rect">
            <a:avLst/>
          </a:prstGeom>
          <a:noFill/>
          <a:ln w="9525">
            <a:noFill/>
            <a:miter lim="800000"/>
            <a:headEnd/>
            <a:tailEnd/>
          </a:ln>
        </p:spPr>
        <p:txBody>
          <a:bodyPr wrap="none">
            <a:spAutoFit/>
          </a:bodyPr>
          <a:lstStyle/>
          <a:p>
            <a:endParaRPr lang="tr-TR" b="0">
              <a:latin typeface="Arial" charset="0"/>
            </a:endParaRPr>
          </a:p>
        </p:txBody>
      </p:sp>
      <p:sp>
        <p:nvSpPr>
          <p:cNvPr id="17640" name="Rectangle 401"/>
          <p:cNvSpPr>
            <a:spLocks noChangeArrowheads="1"/>
          </p:cNvSpPr>
          <p:nvPr/>
        </p:nvSpPr>
        <p:spPr bwMode="auto">
          <a:xfrm>
            <a:off x="971550" y="333375"/>
            <a:ext cx="2665413" cy="473075"/>
          </a:xfrm>
          <a:prstGeom prst="rect">
            <a:avLst/>
          </a:prstGeom>
          <a:noFill/>
          <a:ln w="9525">
            <a:noFill/>
            <a:miter lim="800000"/>
            <a:headEnd/>
            <a:tailEnd/>
          </a:ln>
        </p:spPr>
        <p:txBody>
          <a:bodyPr anchor="ctr"/>
          <a:lstStyle/>
          <a:p>
            <a:pPr algn="ctr" eaLnBrk="0" hangingPunct="0"/>
            <a:r>
              <a:rPr lang="tr-TR" sz="2000">
                <a:solidFill>
                  <a:srgbClr val="FF3300"/>
                </a:solidFill>
                <a:latin typeface="Times New Roman" pitchFamily="18" charset="0"/>
              </a:rPr>
              <a:t>NHYP </a:t>
            </a:r>
            <a:r>
              <a:rPr lang="en-US" sz="2000" b="0">
                <a:solidFill>
                  <a:srgbClr val="FF3300"/>
                </a:solidFill>
                <a:latin typeface="Times New Roman" pitchFamily="18" charset="0"/>
              </a:rPr>
              <a:t> </a:t>
            </a:r>
            <a:r>
              <a:rPr lang="tr-TR" sz="2000" b="0">
                <a:solidFill>
                  <a:srgbClr val="FF3300"/>
                </a:solidFill>
                <a:latin typeface="Times New Roman" pitchFamily="18" charset="0"/>
              </a:rPr>
              <a:t>/STRATEJİ</a:t>
            </a:r>
            <a:endParaRPr lang="en-US" sz="2000" b="0">
              <a:solidFill>
                <a:srgbClr val="FF3300"/>
              </a:solidFill>
              <a:latin typeface="Times New Roman" pitchFamily="18" charset="0"/>
            </a:endParaRPr>
          </a:p>
        </p:txBody>
      </p:sp>
      <p:pic>
        <p:nvPicPr>
          <p:cNvPr id="17641" name="Picture 237"/>
          <p:cNvPicPr>
            <a:picLocks noChangeAspect="1" noChangeArrowheads="1"/>
          </p:cNvPicPr>
          <p:nvPr/>
        </p:nvPicPr>
        <p:blipFill>
          <a:blip r:embed="rId3" cstate="print"/>
          <a:srcRect/>
          <a:stretch>
            <a:fillRect/>
          </a:stretch>
        </p:blipFill>
        <p:spPr bwMode="auto">
          <a:xfrm>
            <a:off x="0" y="1019175"/>
            <a:ext cx="8893175" cy="5838825"/>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txBox="1">
            <a:spLocks noChangeArrowheads="1"/>
          </p:cNvSpPr>
          <p:nvPr/>
        </p:nvSpPr>
        <p:spPr bwMode="auto">
          <a:xfrm>
            <a:off x="1285875" y="214313"/>
            <a:ext cx="7215188" cy="357187"/>
          </a:xfrm>
          <a:prstGeom prst="rect">
            <a:avLst/>
          </a:prstGeom>
          <a:noFill/>
          <a:ln w="9525">
            <a:noFill/>
            <a:miter lim="800000"/>
            <a:headEnd/>
            <a:tailEnd/>
          </a:ln>
        </p:spPr>
        <p:txBody>
          <a:bodyPr/>
          <a:lstStyle/>
          <a:p>
            <a:pPr algn="ctr">
              <a:lnSpc>
                <a:spcPct val="80000"/>
              </a:lnSpc>
              <a:spcBef>
                <a:spcPct val="20000"/>
              </a:spcBef>
            </a:pPr>
            <a:r>
              <a:rPr lang="tr-TR" sz="2800" b="1">
                <a:solidFill>
                  <a:srgbClr val="FF0000"/>
                </a:solidFill>
                <a:cs typeface="Arial" charset="0"/>
              </a:rPr>
              <a:t>Su Kirliliği ile Mücadelede Planlı Dönem </a:t>
            </a:r>
          </a:p>
        </p:txBody>
      </p:sp>
      <p:sp>
        <p:nvSpPr>
          <p:cNvPr id="4099" name="Rectangle 3"/>
          <p:cNvSpPr txBox="1">
            <a:spLocks noChangeArrowheads="1"/>
          </p:cNvSpPr>
          <p:nvPr/>
        </p:nvSpPr>
        <p:spPr bwMode="auto">
          <a:xfrm>
            <a:off x="107950" y="857250"/>
            <a:ext cx="9036050" cy="2500313"/>
          </a:xfrm>
          <a:prstGeom prst="rect">
            <a:avLst/>
          </a:prstGeom>
          <a:noFill/>
          <a:ln w="9525">
            <a:noFill/>
            <a:miter lim="800000"/>
            <a:headEnd/>
            <a:tailEnd/>
          </a:ln>
        </p:spPr>
        <p:txBody>
          <a:bodyPr lIns="182880" tIns="182880" rIns="182880" bIns="182880"/>
          <a:lstStyle/>
          <a:p>
            <a:pPr algn="just">
              <a:spcBef>
                <a:spcPts val="1200"/>
              </a:spcBef>
              <a:buClr>
                <a:srgbClr val="FF0000"/>
              </a:buClr>
              <a:buFont typeface="Wingdings" pitchFamily="2" charset="2"/>
              <a:buChar char="Ø"/>
            </a:pPr>
            <a:r>
              <a:rPr lang="tr-TR" sz="2400" b="1">
                <a:solidFill>
                  <a:srgbClr val="0000FF"/>
                </a:solidFill>
                <a:cs typeface="Arial" charset="0"/>
              </a:rPr>
              <a:t> Atıksu Arıtımı Eylem Planı,</a:t>
            </a:r>
          </a:p>
          <a:p>
            <a:pPr algn="just">
              <a:spcBef>
                <a:spcPts val="1200"/>
              </a:spcBef>
              <a:buClr>
                <a:srgbClr val="FF0000"/>
              </a:buClr>
              <a:buFont typeface="Wingdings" pitchFamily="2" charset="2"/>
              <a:buChar char="Ø"/>
            </a:pPr>
            <a:r>
              <a:rPr lang="tr-TR" sz="2400" b="1">
                <a:solidFill>
                  <a:srgbClr val="0000FF"/>
                </a:solidFill>
                <a:cs typeface="Arial" charset="0"/>
              </a:rPr>
              <a:t> Havza Koruma Eylem Planları</a:t>
            </a:r>
          </a:p>
          <a:p>
            <a:pPr algn="just">
              <a:spcBef>
                <a:spcPts val="1200"/>
              </a:spcBef>
              <a:buClr>
                <a:srgbClr val="FF0000"/>
              </a:buClr>
              <a:buFont typeface="Wingdings" pitchFamily="2" charset="2"/>
              <a:buChar char="Ø"/>
            </a:pPr>
            <a:r>
              <a:rPr lang="tr-TR" sz="2400" b="1">
                <a:solidFill>
                  <a:srgbClr val="0000FF"/>
                </a:solidFill>
                <a:cs typeface="Arial" charset="0"/>
              </a:rPr>
              <a:t> Nehir Havzası Yönetim Planlarını hazırlayarak </a:t>
            </a:r>
          </a:p>
          <a:p>
            <a:pPr algn="just">
              <a:spcBef>
                <a:spcPts val="1200"/>
              </a:spcBef>
              <a:buClr>
                <a:srgbClr val="FF0000"/>
              </a:buClr>
              <a:buFont typeface="Wingdings" pitchFamily="2" charset="2"/>
              <a:buNone/>
            </a:pPr>
            <a:endParaRPr lang="tr-TR" sz="2400" b="1">
              <a:solidFill>
                <a:srgbClr val="FF0000"/>
              </a:solidFill>
              <a:cs typeface="Arial" charset="0"/>
            </a:endParaRPr>
          </a:p>
          <a:p>
            <a:pPr algn="just">
              <a:spcBef>
                <a:spcPts val="1200"/>
              </a:spcBef>
              <a:buClr>
                <a:srgbClr val="FF0000"/>
              </a:buClr>
              <a:buFont typeface="Wingdings" pitchFamily="2" charset="2"/>
              <a:buNone/>
            </a:pPr>
            <a:r>
              <a:rPr lang="tr-TR" sz="2400" b="1">
                <a:solidFill>
                  <a:srgbClr val="FF0000"/>
                </a:solidFill>
                <a:cs typeface="Arial" charset="0"/>
              </a:rPr>
              <a:t>Su Kirliliği </a:t>
            </a:r>
            <a:r>
              <a:rPr lang="tr-TR" sz="2400" b="1">
                <a:solidFill>
                  <a:srgbClr val="0000FF"/>
                </a:solidFill>
                <a:cs typeface="Arial" charset="0"/>
              </a:rPr>
              <a:t>ile daha etkili mücadele ediyoruz.</a:t>
            </a:r>
          </a:p>
        </p:txBody>
      </p:sp>
      <p:pic>
        <p:nvPicPr>
          <p:cNvPr id="5" name="Picture 6" descr="C:\Users\lakca\Desktop\SUNUM\atıksu kapak.jpg"/>
          <p:cNvPicPr>
            <a:picLocks noChangeAspect="1" noChangeArrowheads="1"/>
          </p:cNvPicPr>
          <p:nvPr/>
        </p:nvPicPr>
        <p:blipFill>
          <a:blip r:embed="rId3" cstate="print"/>
          <a:srcRect/>
          <a:stretch>
            <a:fillRect/>
          </a:stretch>
        </p:blipFill>
        <p:spPr bwMode="auto">
          <a:xfrm>
            <a:off x="3419475" y="3571875"/>
            <a:ext cx="2398713" cy="3071813"/>
          </a:xfrm>
          <a:prstGeom prst="rect">
            <a:avLst/>
          </a:prstGeom>
          <a:ln>
            <a:noFill/>
          </a:ln>
          <a:effectLst>
            <a:outerShdw blurRad="292100" dist="139700" dir="2700000" algn="tl" rotWithShape="0">
              <a:srgbClr val="333333">
                <a:alpha val="65000"/>
              </a:srgbClr>
            </a:outerShdw>
          </a:effectLst>
        </p:spPr>
      </p:pic>
      <p:sp>
        <p:nvSpPr>
          <p:cNvPr id="6" name="5 Slayt Numarası Yer Tutucusu"/>
          <p:cNvSpPr>
            <a:spLocks noGrp="1"/>
          </p:cNvSpPr>
          <p:nvPr>
            <p:ph type="sldNum" sz="quarter" idx="12"/>
          </p:nvPr>
        </p:nvSpPr>
        <p:spPr/>
        <p:txBody>
          <a:bodyPr/>
          <a:lstStyle/>
          <a:p>
            <a:pPr>
              <a:defRPr/>
            </a:pPr>
            <a:fld id="{F64F5C37-F8E0-4731-AEEA-51F4AB3D201A}" type="slidenum">
              <a:rPr lang="tr-TR"/>
              <a:pPr>
                <a:defRPr/>
              </a:pPr>
              <a:t>33</a:t>
            </a:fld>
            <a:endParaRPr lang="tr-TR"/>
          </a:p>
        </p:txBody>
      </p:sp>
      <p:pic>
        <p:nvPicPr>
          <p:cNvPr id="26630" name="Picture 6"/>
          <p:cNvPicPr>
            <a:picLocks noChangeAspect="1" noChangeArrowheads="1"/>
          </p:cNvPicPr>
          <p:nvPr/>
        </p:nvPicPr>
        <p:blipFill>
          <a:blip r:embed="rId4" cstate="print"/>
          <a:srcRect/>
          <a:stretch>
            <a:fillRect/>
          </a:stretch>
        </p:blipFill>
        <p:spPr bwMode="auto">
          <a:xfrm>
            <a:off x="733425" y="3571875"/>
            <a:ext cx="2435225" cy="3090863"/>
          </a:xfrm>
          <a:prstGeom prst="rect">
            <a:avLst/>
          </a:prstGeom>
          <a:ln>
            <a:noFill/>
          </a:ln>
          <a:effectLst>
            <a:outerShdw blurRad="292100" dist="139700" dir="2700000" algn="tl" rotWithShape="0">
              <a:srgbClr val="333333">
                <a:alpha val="65000"/>
              </a:srgbClr>
            </a:outerShdw>
          </a:effectLst>
        </p:spPr>
      </p:pic>
      <p:pic>
        <p:nvPicPr>
          <p:cNvPr id="26631" name="Picture 7"/>
          <p:cNvPicPr>
            <a:picLocks noChangeAspect="1" noChangeArrowheads="1"/>
          </p:cNvPicPr>
          <p:nvPr/>
        </p:nvPicPr>
        <p:blipFill>
          <a:blip r:embed="rId5" cstate="print"/>
          <a:srcRect/>
          <a:stretch>
            <a:fillRect/>
          </a:stretch>
        </p:blipFill>
        <p:spPr bwMode="auto">
          <a:xfrm>
            <a:off x="6143625" y="3571875"/>
            <a:ext cx="2306638" cy="30003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250EDB34-E6BB-45D3-ABC9-747DCE86D78E}" type="slidenum">
              <a:rPr lang="tr-TR"/>
              <a:pPr>
                <a:defRPr/>
              </a:pPr>
              <a:t>34</a:t>
            </a:fld>
            <a:endParaRPr lang="tr-TR"/>
          </a:p>
        </p:txBody>
      </p:sp>
      <p:sp>
        <p:nvSpPr>
          <p:cNvPr id="93185" name="1 Slayt Numarası Yer Tutucusu"/>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29F34301-0BBF-4CAC-93E9-8D89FC26D01E}" type="slidenum">
              <a:rPr lang="tr-TR" sz="1400">
                <a:latin typeface="Arial" charset="0"/>
              </a:rPr>
              <a:pPr algn="r"/>
              <a:t>34</a:t>
            </a:fld>
            <a:endParaRPr lang="tr-TR" sz="1400">
              <a:latin typeface="Arial" charset="0"/>
            </a:endParaRPr>
          </a:p>
        </p:txBody>
      </p:sp>
      <p:sp>
        <p:nvSpPr>
          <p:cNvPr id="93186" name="Rectangle 2"/>
          <p:cNvSpPr>
            <a:spLocks noChangeArrowheads="1"/>
          </p:cNvSpPr>
          <p:nvPr/>
        </p:nvSpPr>
        <p:spPr bwMode="auto">
          <a:xfrm>
            <a:off x="1116013" y="0"/>
            <a:ext cx="8027987" cy="901700"/>
          </a:xfrm>
          <a:prstGeom prst="rect">
            <a:avLst/>
          </a:prstGeom>
          <a:noFill/>
          <a:ln w="9525">
            <a:noFill/>
            <a:miter lim="800000"/>
            <a:headEnd/>
            <a:tailEnd/>
          </a:ln>
        </p:spPr>
        <p:txBody>
          <a:bodyPr anchor="ctr"/>
          <a:lstStyle/>
          <a:p>
            <a:pPr algn="ctr"/>
            <a:r>
              <a:rPr lang="tr-TR" sz="2400" b="1">
                <a:solidFill>
                  <a:srgbClr val="FF0000"/>
                </a:solidFill>
              </a:rPr>
              <a:t>Su Kalite Yönetiminde Münferit Çözüm Yerine  Havza Ölçeğinde Çözüm Anlayışına Geçtik</a:t>
            </a:r>
          </a:p>
        </p:txBody>
      </p:sp>
      <p:pic>
        <p:nvPicPr>
          <p:cNvPr id="93187" name="Picture 29" descr="Havza_Koruma"/>
          <p:cNvPicPr>
            <a:picLocks noChangeAspect="1" noChangeArrowheads="1"/>
          </p:cNvPicPr>
          <p:nvPr/>
        </p:nvPicPr>
        <p:blipFill>
          <a:blip r:embed="rId3" cstate="print"/>
          <a:srcRect t="12466" b="12358"/>
          <a:stretch>
            <a:fillRect/>
          </a:stretch>
        </p:blipFill>
        <p:spPr bwMode="auto">
          <a:xfrm>
            <a:off x="0" y="1214438"/>
            <a:ext cx="9144000" cy="5214937"/>
          </a:xfrm>
          <a:prstGeom prst="rect">
            <a:avLst/>
          </a:prstGeom>
          <a:noFill/>
          <a:ln w="9525">
            <a:noFill/>
            <a:miter lim="800000"/>
            <a:headEnd/>
            <a:tailEnd/>
          </a:ln>
        </p:spPr>
      </p:pic>
      <p:sp>
        <p:nvSpPr>
          <p:cNvPr id="93188" name="7 Metin kutusu"/>
          <p:cNvSpPr txBox="1">
            <a:spLocks noChangeArrowheads="1"/>
          </p:cNvSpPr>
          <p:nvPr/>
        </p:nvSpPr>
        <p:spPr bwMode="auto">
          <a:xfrm>
            <a:off x="5214938" y="5357813"/>
            <a:ext cx="3643312" cy="1200150"/>
          </a:xfrm>
          <a:prstGeom prst="rect">
            <a:avLst/>
          </a:prstGeom>
          <a:solidFill>
            <a:srgbClr val="FFFF66"/>
          </a:solidFill>
          <a:ln w="9525">
            <a:noFill/>
            <a:miter lim="800000"/>
            <a:headEnd/>
            <a:tailEnd/>
          </a:ln>
        </p:spPr>
        <p:txBody>
          <a:bodyPr>
            <a:spAutoFit/>
          </a:bodyPr>
          <a:lstStyle/>
          <a:p>
            <a:r>
              <a:rPr lang="tr-TR" b="1">
                <a:latin typeface="Calibri" pitchFamily="34" charset="0"/>
              </a:rPr>
              <a:t>Havza Koruma Eylem Planı Durumu</a:t>
            </a:r>
          </a:p>
          <a:p>
            <a:r>
              <a:rPr lang="tr-TR" b="1">
                <a:latin typeface="Calibri" pitchFamily="34" charset="0"/>
              </a:rPr>
              <a:t>	Devam Edenler</a:t>
            </a:r>
          </a:p>
          <a:p>
            <a:r>
              <a:rPr lang="tr-TR" b="1">
                <a:latin typeface="Calibri" pitchFamily="34" charset="0"/>
              </a:rPr>
              <a:t>	Tamamlanan Havzalar</a:t>
            </a:r>
          </a:p>
          <a:p>
            <a:endParaRPr lang="tr-TR" b="1">
              <a:latin typeface="Calibri" pitchFamily="34" charset="0"/>
            </a:endParaRPr>
          </a:p>
        </p:txBody>
      </p:sp>
      <p:sp>
        <p:nvSpPr>
          <p:cNvPr id="11" name="10 Dikdörtgen"/>
          <p:cNvSpPr/>
          <p:nvPr/>
        </p:nvSpPr>
        <p:spPr>
          <a:xfrm>
            <a:off x="5429250" y="5715000"/>
            <a:ext cx="642938" cy="21431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tr-TR"/>
          </a:p>
        </p:txBody>
      </p:sp>
      <p:sp>
        <p:nvSpPr>
          <p:cNvPr id="12" name="11 Dikdörtgen"/>
          <p:cNvSpPr/>
          <p:nvPr/>
        </p:nvSpPr>
        <p:spPr>
          <a:xfrm>
            <a:off x="5429250" y="6000750"/>
            <a:ext cx="642938" cy="21431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87CE571D-9E7C-4EE1-B1BF-473E1776AA94}" type="slidenum">
              <a:rPr lang="tr-TR"/>
              <a:pPr>
                <a:defRPr/>
              </a:pPr>
              <a:t>35</a:t>
            </a:fld>
            <a:endParaRPr lang="tr-TR"/>
          </a:p>
        </p:txBody>
      </p:sp>
      <p:sp>
        <p:nvSpPr>
          <p:cNvPr id="3" name="2 Alt Başlık"/>
          <p:cNvSpPr>
            <a:spLocks/>
          </p:cNvSpPr>
          <p:nvPr/>
        </p:nvSpPr>
        <p:spPr bwMode="auto">
          <a:xfrm>
            <a:off x="1196975" y="233363"/>
            <a:ext cx="7786688" cy="1609725"/>
          </a:xfrm>
          <a:prstGeom prst="rect">
            <a:avLst/>
          </a:prstGeom>
          <a:noFill/>
          <a:ln w="9525">
            <a:noFill/>
            <a:miter lim="800000"/>
            <a:headEnd/>
            <a:tailEnd/>
          </a:ln>
        </p:spPr>
        <p:txBody>
          <a:bodyPr lIns="0" rIns="18288"/>
          <a:lstStyle/>
          <a:p>
            <a:pPr algn="ctr">
              <a:spcBef>
                <a:spcPct val="20000"/>
              </a:spcBef>
              <a:buClr>
                <a:srgbClr val="0BD0D9"/>
              </a:buClr>
              <a:buSzPct val="95000"/>
              <a:buFont typeface="Wingdings 2" pitchFamily="18" charset="2"/>
              <a:buNone/>
            </a:pPr>
            <a:r>
              <a:rPr lang="tr-TR" sz="2000" b="1">
                <a:solidFill>
                  <a:srgbClr val="FF0000"/>
                </a:solidFill>
                <a:effectLst>
                  <a:outerShdw blurRad="38100" dist="38100" dir="2700000" algn="tl">
                    <a:srgbClr val="C0C0C0"/>
                  </a:outerShdw>
                </a:effectLst>
              </a:rPr>
              <a:t>TEHLİKELİ MADDELERİN SU VE ÇEVRESİNDE NEDEN OLDUĞU KİRLİLİĞİN  KONTROLÜ YÖNETMELİĞİ</a:t>
            </a:r>
          </a:p>
          <a:p>
            <a:pPr algn="ctr">
              <a:spcBef>
                <a:spcPct val="20000"/>
              </a:spcBef>
              <a:buClr>
                <a:srgbClr val="0BD0D9"/>
              </a:buClr>
              <a:buSzPct val="95000"/>
              <a:buFont typeface="Wingdings 2" pitchFamily="18" charset="2"/>
              <a:buNone/>
            </a:pPr>
            <a:endParaRPr lang="tr-TR" sz="1600" b="1">
              <a:solidFill>
                <a:srgbClr val="000066"/>
              </a:solidFill>
              <a:effectLst>
                <a:outerShdw blurRad="38100" dist="38100" dir="2700000" algn="tl">
                  <a:srgbClr val="C0C0C0"/>
                </a:outerShdw>
              </a:effectLst>
            </a:endParaRPr>
          </a:p>
          <a:p>
            <a:pPr algn="ctr">
              <a:spcBef>
                <a:spcPct val="20000"/>
              </a:spcBef>
              <a:buClr>
                <a:srgbClr val="0BD0D9"/>
              </a:buClr>
              <a:buSzPct val="95000"/>
              <a:buFont typeface="Wingdings 2" pitchFamily="18" charset="2"/>
              <a:buNone/>
            </a:pPr>
            <a:r>
              <a:rPr lang="tr-TR" sz="1600" b="1">
                <a:solidFill>
                  <a:srgbClr val="000066"/>
                </a:solidFill>
                <a:effectLst>
                  <a:outerShdw blurRad="38100" dist="38100" dir="2700000" algn="tl">
                    <a:srgbClr val="C0C0C0"/>
                  </a:outerShdw>
                </a:effectLst>
              </a:rPr>
              <a:t>(</a:t>
            </a:r>
            <a:r>
              <a:rPr lang="tr-TR" sz="1600" b="1">
                <a:solidFill>
                  <a:srgbClr val="000066"/>
                </a:solidFill>
                <a:effectLst>
                  <a:outerShdw blurRad="38100" dist="38100" dir="2700000" algn="tl">
                    <a:srgbClr val="C0C0C0"/>
                  </a:outerShdw>
                </a:effectLst>
                <a:cs typeface="Times New Roman" pitchFamily="18" charset="0"/>
              </a:rPr>
              <a:t>26/11/2005   R.G.No: 26005</a:t>
            </a:r>
            <a:r>
              <a:rPr lang="tr-TR" sz="1600" b="1">
                <a:solidFill>
                  <a:srgbClr val="000066"/>
                </a:solidFill>
                <a:effectLst>
                  <a:outerShdw blurRad="38100" dist="38100" dir="2700000" algn="tl">
                    <a:srgbClr val="C0C0C0"/>
                  </a:outerShdw>
                </a:effectLst>
              </a:rPr>
              <a:t>)</a:t>
            </a:r>
          </a:p>
          <a:p>
            <a:pPr algn="r">
              <a:spcBef>
                <a:spcPct val="20000"/>
              </a:spcBef>
              <a:buClr>
                <a:srgbClr val="0BD0D9"/>
              </a:buClr>
              <a:buSzPct val="95000"/>
              <a:buFont typeface="Wingdings 2" pitchFamily="18" charset="2"/>
              <a:buNone/>
            </a:pPr>
            <a:endParaRPr lang="tr-TR" sz="1600">
              <a:solidFill>
                <a:srgbClr val="000066"/>
              </a:solidFill>
              <a:latin typeface="Constantia" pitchFamily="18" charset="0"/>
            </a:endParaRPr>
          </a:p>
        </p:txBody>
      </p:sp>
      <p:sp>
        <p:nvSpPr>
          <p:cNvPr id="95234" name="Line 3"/>
          <p:cNvSpPr>
            <a:spLocks noChangeShapeType="1"/>
          </p:cNvSpPr>
          <p:nvPr/>
        </p:nvSpPr>
        <p:spPr bwMode="auto">
          <a:xfrm>
            <a:off x="3311525" y="1538288"/>
            <a:ext cx="3556000" cy="0"/>
          </a:xfrm>
          <a:prstGeom prst="line">
            <a:avLst/>
          </a:prstGeom>
          <a:noFill/>
          <a:ln w="57150" cmpd="thinThick">
            <a:solidFill>
              <a:srgbClr val="000080"/>
            </a:solidFill>
            <a:round/>
            <a:headEnd/>
            <a:tailEnd/>
          </a:ln>
        </p:spPr>
        <p:txBody>
          <a:bodyPr/>
          <a:lstStyle/>
          <a:p>
            <a:endParaRPr lang="tr-TR"/>
          </a:p>
        </p:txBody>
      </p:sp>
      <p:pic>
        <p:nvPicPr>
          <p:cNvPr id="95236" name="Picture 5" descr="cartoon2"/>
          <p:cNvPicPr>
            <a:picLocks noChangeAspect="1" noChangeArrowheads="1"/>
          </p:cNvPicPr>
          <p:nvPr/>
        </p:nvPicPr>
        <p:blipFill>
          <a:blip r:embed="rId2" cstate="print"/>
          <a:srcRect/>
          <a:stretch>
            <a:fillRect/>
          </a:stretch>
        </p:blipFill>
        <p:spPr bwMode="auto">
          <a:xfrm>
            <a:off x="1601788" y="1843088"/>
            <a:ext cx="6553200" cy="4378325"/>
          </a:xfrm>
          <a:prstGeom prst="rect">
            <a:avLst/>
          </a:prstGeom>
          <a:noFill/>
          <a:ln w="9525">
            <a:solidFill>
              <a:srgbClr val="000000"/>
            </a:solid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6"/>
          <p:cNvSpPr>
            <a:spLocks noGrp="1" noChangeArrowheads="1"/>
          </p:cNvSpPr>
          <p:nvPr>
            <p:ph type="sldNum" sz="quarter" idx="12"/>
          </p:nvPr>
        </p:nvSpPr>
        <p:spPr>
          <a:ln/>
        </p:spPr>
        <p:txBody>
          <a:bodyPr/>
          <a:lstStyle/>
          <a:p>
            <a:pPr>
              <a:defRPr/>
            </a:pPr>
            <a:fld id="{B21603B8-443C-4E3E-AEC7-419BB0EC18B4}" type="slidenum">
              <a:rPr lang="tr-TR"/>
              <a:pPr>
                <a:defRPr/>
              </a:pPr>
              <a:t>36</a:t>
            </a:fld>
            <a:endParaRPr lang="tr-TR"/>
          </a:p>
        </p:txBody>
      </p:sp>
      <p:grpSp>
        <p:nvGrpSpPr>
          <p:cNvPr id="96257" name="Group 2"/>
          <p:cNvGrpSpPr>
            <a:grpSpLocks/>
          </p:cNvGrpSpPr>
          <p:nvPr/>
        </p:nvGrpSpPr>
        <p:grpSpPr bwMode="auto">
          <a:xfrm>
            <a:off x="827088" y="1484313"/>
            <a:ext cx="7924800" cy="4546600"/>
            <a:chOff x="528" y="384"/>
            <a:chExt cx="4992" cy="2864"/>
          </a:xfrm>
        </p:grpSpPr>
        <p:sp>
          <p:nvSpPr>
            <p:cNvPr id="96261" name="Freeform 3"/>
            <p:cNvSpPr>
              <a:spLocks/>
            </p:cNvSpPr>
            <p:nvPr/>
          </p:nvSpPr>
          <p:spPr bwMode="auto">
            <a:xfrm>
              <a:off x="768" y="936"/>
              <a:ext cx="4273" cy="2077"/>
            </a:xfrm>
            <a:custGeom>
              <a:avLst/>
              <a:gdLst>
                <a:gd name="T0" fmla="*/ 36 w 4273"/>
                <a:gd name="T1" fmla="*/ 0 h 2077"/>
                <a:gd name="T2" fmla="*/ 204 w 4273"/>
                <a:gd name="T3" fmla="*/ 0 h 2077"/>
                <a:gd name="T4" fmla="*/ 360 w 4273"/>
                <a:gd name="T5" fmla="*/ 60 h 2077"/>
                <a:gd name="T6" fmla="*/ 432 w 4273"/>
                <a:gd name="T7" fmla="*/ 132 h 2077"/>
                <a:gd name="T8" fmla="*/ 504 w 4273"/>
                <a:gd name="T9" fmla="*/ 192 h 2077"/>
                <a:gd name="T10" fmla="*/ 660 w 4273"/>
                <a:gd name="T11" fmla="*/ 240 h 2077"/>
                <a:gd name="T12" fmla="*/ 900 w 4273"/>
                <a:gd name="T13" fmla="*/ 288 h 2077"/>
                <a:gd name="T14" fmla="*/ 1068 w 4273"/>
                <a:gd name="T15" fmla="*/ 372 h 2077"/>
                <a:gd name="T16" fmla="*/ 1260 w 4273"/>
                <a:gd name="T17" fmla="*/ 456 h 2077"/>
                <a:gd name="T18" fmla="*/ 1476 w 4273"/>
                <a:gd name="T19" fmla="*/ 576 h 2077"/>
                <a:gd name="T20" fmla="*/ 1620 w 4273"/>
                <a:gd name="T21" fmla="*/ 648 h 2077"/>
                <a:gd name="T22" fmla="*/ 1728 w 4273"/>
                <a:gd name="T23" fmla="*/ 708 h 2077"/>
                <a:gd name="T24" fmla="*/ 1800 w 4273"/>
                <a:gd name="T25" fmla="*/ 792 h 2077"/>
                <a:gd name="T26" fmla="*/ 1848 w 4273"/>
                <a:gd name="T27" fmla="*/ 936 h 2077"/>
                <a:gd name="T28" fmla="*/ 1920 w 4273"/>
                <a:gd name="T29" fmla="*/ 996 h 2077"/>
                <a:gd name="T30" fmla="*/ 2016 w 4273"/>
                <a:gd name="T31" fmla="*/ 1080 h 2077"/>
                <a:gd name="T32" fmla="*/ 2184 w 4273"/>
                <a:gd name="T33" fmla="*/ 1128 h 2077"/>
                <a:gd name="T34" fmla="*/ 2304 w 4273"/>
                <a:gd name="T35" fmla="*/ 1176 h 2077"/>
                <a:gd name="T36" fmla="*/ 2412 w 4273"/>
                <a:gd name="T37" fmla="*/ 1224 h 2077"/>
                <a:gd name="T38" fmla="*/ 2484 w 4273"/>
                <a:gd name="T39" fmla="*/ 1296 h 2077"/>
                <a:gd name="T40" fmla="*/ 2604 w 4273"/>
                <a:gd name="T41" fmla="*/ 1368 h 2077"/>
                <a:gd name="T42" fmla="*/ 2772 w 4273"/>
                <a:gd name="T43" fmla="*/ 1392 h 2077"/>
                <a:gd name="T44" fmla="*/ 2880 w 4273"/>
                <a:gd name="T45" fmla="*/ 1416 h 2077"/>
                <a:gd name="T46" fmla="*/ 3144 w 4273"/>
                <a:gd name="T47" fmla="*/ 1560 h 2077"/>
                <a:gd name="T48" fmla="*/ 3252 w 4273"/>
                <a:gd name="T49" fmla="*/ 1620 h 2077"/>
                <a:gd name="T50" fmla="*/ 3420 w 4273"/>
                <a:gd name="T51" fmla="*/ 1728 h 2077"/>
                <a:gd name="T52" fmla="*/ 3492 w 4273"/>
                <a:gd name="T53" fmla="*/ 1764 h 2077"/>
                <a:gd name="T54" fmla="*/ 3588 w 4273"/>
                <a:gd name="T55" fmla="*/ 1824 h 2077"/>
                <a:gd name="T56" fmla="*/ 3696 w 4273"/>
                <a:gd name="T57" fmla="*/ 1836 h 2077"/>
                <a:gd name="T58" fmla="*/ 3876 w 4273"/>
                <a:gd name="T59" fmla="*/ 1944 h 2077"/>
                <a:gd name="T60" fmla="*/ 4008 w 4273"/>
                <a:gd name="T61" fmla="*/ 1980 h 2077"/>
                <a:gd name="T62" fmla="*/ 4116 w 4273"/>
                <a:gd name="T63" fmla="*/ 2004 h 2077"/>
                <a:gd name="T64" fmla="*/ 4176 w 4273"/>
                <a:gd name="T65" fmla="*/ 2076 h 2077"/>
                <a:gd name="T66" fmla="*/ 4272 w 4273"/>
                <a:gd name="T67" fmla="*/ 2076 h 207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273"/>
                <a:gd name="T103" fmla="*/ 0 h 2077"/>
                <a:gd name="T104" fmla="*/ 4273 w 4273"/>
                <a:gd name="T105" fmla="*/ 2077 h 207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273" h="2077">
                  <a:moveTo>
                    <a:pt x="0" y="12"/>
                  </a:moveTo>
                  <a:lnTo>
                    <a:pt x="36" y="0"/>
                  </a:lnTo>
                  <a:lnTo>
                    <a:pt x="132" y="0"/>
                  </a:lnTo>
                  <a:lnTo>
                    <a:pt x="204" y="0"/>
                  </a:lnTo>
                  <a:lnTo>
                    <a:pt x="324" y="12"/>
                  </a:lnTo>
                  <a:lnTo>
                    <a:pt x="360" y="60"/>
                  </a:lnTo>
                  <a:lnTo>
                    <a:pt x="396" y="84"/>
                  </a:lnTo>
                  <a:lnTo>
                    <a:pt x="432" y="132"/>
                  </a:lnTo>
                  <a:lnTo>
                    <a:pt x="468" y="156"/>
                  </a:lnTo>
                  <a:lnTo>
                    <a:pt x="504" y="192"/>
                  </a:lnTo>
                  <a:lnTo>
                    <a:pt x="624" y="216"/>
                  </a:lnTo>
                  <a:lnTo>
                    <a:pt x="660" y="240"/>
                  </a:lnTo>
                  <a:lnTo>
                    <a:pt x="780" y="264"/>
                  </a:lnTo>
                  <a:lnTo>
                    <a:pt x="900" y="288"/>
                  </a:lnTo>
                  <a:lnTo>
                    <a:pt x="972" y="288"/>
                  </a:lnTo>
                  <a:lnTo>
                    <a:pt x="1068" y="372"/>
                  </a:lnTo>
                  <a:lnTo>
                    <a:pt x="1188" y="444"/>
                  </a:lnTo>
                  <a:lnTo>
                    <a:pt x="1260" y="456"/>
                  </a:lnTo>
                  <a:lnTo>
                    <a:pt x="1380" y="504"/>
                  </a:lnTo>
                  <a:lnTo>
                    <a:pt x="1476" y="576"/>
                  </a:lnTo>
                  <a:lnTo>
                    <a:pt x="1524" y="612"/>
                  </a:lnTo>
                  <a:lnTo>
                    <a:pt x="1620" y="648"/>
                  </a:lnTo>
                  <a:lnTo>
                    <a:pt x="1692" y="660"/>
                  </a:lnTo>
                  <a:lnTo>
                    <a:pt x="1728" y="708"/>
                  </a:lnTo>
                  <a:lnTo>
                    <a:pt x="1764" y="744"/>
                  </a:lnTo>
                  <a:lnTo>
                    <a:pt x="1800" y="792"/>
                  </a:lnTo>
                  <a:lnTo>
                    <a:pt x="1824" y="864"/>
                  </a:lnTo>
                  <a:lnTo>
                    <a:pt x="1848" y="936"/>
                  </a:lnTo>
                  <a:lnTo>
                    <a:pt x="1884" y="972"/>
                  </a:lnTo>
                  <a:lnTo>
                    <a:pt x="1920" y="996"/>
                  </a:lnTo>
                  <a:lnTo>
                    <a:pt x="1944" y="1068"/>
                  </a:lnTo>
                  <a:lnTo>
                    <a:pt x="2016" y="1080"/>
                  </a:lnTo>
                  <a:lnTo>
                    <a:pt x="2112" y="1128"/>
                  </a:lnTo>
                  <a:lnTo>
                    <a:pt x="2184" y="1128"/>
                  </a:lnTo>
                  <a:lnTo>
                    <a:pt x="2232" y="1152"/>
                  </a:lnTo>
                  <a:lnTo>
                    <a:pt x="2304" y="1176"/>
                  </a:lnTo>
                  <a:lnTo>
                    <a:pt x="2376" y="1188"/>
                  </a:lnTo>
                  <a:lnTo>
                    <a:pt x="2412" y="1224"/>
                  </a:lnTo>
                  <a:lnTo>
                    <a:pt x="2448" y="1248"/>
                  </a:lnTo>
                  <a:lnTo>
                    <a:pt x="2484" y="1296"/>
                  </a:lnTo>
                  <a:lnTo>
                    <a:pt x="2556" y="1320"/>
                  </a:lnTo>
                  <a:lnTo>
                    <a:pt x="2604" y="1368"/>
                  </a:lnTo>
                  <a:lnTo>
                    <a:pt x="2676" y="1380"/>
                  </a:lnTo>
                  <a:lnTo>
                    <a:pt x="2772" y="1392"/>
                  </a:lnTo>
                  <a:lnTo>
                    <a:pt x="2844" y="1404"/>
                  </a:lnTo>
                  <a:lnTo>
                    <a:pt x="2880" y="1416"/>
                  </a:lnTo>
                  <a:lnTo>
                    <a:pt x="3000" y="1488"/>
                  </a:lnTo>
                  <a:lnTo>
                    <a:pt x="3144" y="1560"/>
                  </a:lnTo>
                  <a:lnTo>
                    <a:pt x="3216" y="1584"/>
                  </a:lnTo>
                  <a:lnTo>
                    <a:pt x="3252" y="1620"/>
                  </a:lnTo>
                  <a:lnTo>
                    <a:pt x="3324" y="1692"/>
                  </a:lnTo>
                  <a:lnTo>
                    <a:pt x="3420" y="1728"/>
                  </a:lnTo>
                  <a:lnTo>
                    <a:pt x="3456" y="1752"/>
                  </a:lnTo>
                  <a:lnTo>
                    <a:pt x="3492" y="1764"/>
                  </a:lnTo>
                  <a:lnTo>
                    <a:pt x="3540" y="1788"/>
                  </a:lnTo>
                  <a:lnTo>
                    <a:pt x="3588" y="1824"/>
                  </a:lnTo>
                  <a:lnTo>
                    <a:pt x="3660" y="1836"/>
                  </a:lnTo>
                  <a:lnTo>
                    <a:pt x="3696" y="1836"/>
                  </a:lnTo>
                  <a:lnTo>
                    <a:pt x="3804" y="1872"/>
                  </a:lnTo>
                  <a:lnTo>
                    <a:pt x="3876" y="1944"/>
                  </a:lnTo>
                  <a:lnTo>
                    <a:pt x="3972" y="1980"/>
                  </a:lnTo>
                  <a:lnTo>
                    <a:pt x="4008" y="1980"/>
                  </a:lnTo>
                  <a:lnTo>
                    <a:pt x="4080" y="1980"/>
                  </a:lnTo>
                  <a:lnTo>
                    <a:pt x="4116" y="2004"/>
                  </a:lnTo>
                  <a:lnTo>
                    <a:pt x="4140" y="2040"/>
                  </a:lnTo>
                  <a:lnTo>
                    <a:pt x="4176" y="2076"/>
                  </a:lnTo>
                  <a:lnTo>
                    <a:pt x="4272" y="2076"/>
                  </a:lnTo>
                </a:path>
              </a:pathLst>
            </a:custGeom>
            <a:noFill/>
            <a:ln w="76200" cap="rnd" cmpd="sng">
              <a:solidFill>
                <a:srgbClr val="063DE8"/>
              </a:solidFill>
              <a:prstDash val="solid"/>
              <a:round/>
              <a:headEnd type="none" w="med" len="med"/>
              <a:tailEnd type="none" w="med" len="med"/>
            </a:ln>
          </p:spPr>
          <p:txBody>
            <a:bodyPr/>
            <a:lstStyle/>
            <a:p>
              <a:endParaRPr lang="tr-TR"/>
            </a:p>
          </p:txBody>
        </p:sp>
        <p:sp>
          <p:nvSpPr>
            <p:cNvPr id="96262" name="Oval 4"/>
            <p:cNvSpPr>
              <a:spLocks noChangeArrowheads="1"/>
            </p:cNvSpPr>
            <p:nvPr/>
          </p:nvSpPr>
          <p:spPr bwMode="auto">
            <a:xfrm>
              <a:off x="1104" y="960"/>
              <a:ext cx="232" cy="232"/>
            </a:xfrm>
            <a:prstGeom prst="ellipse">
              <a:avLst/>
            </a:prstGeom>
            <a:solidFill>
              <a:schemeClr val="accent2"/>
            </a:solidFill>
            <a:ln w="12700">
              <a:solidFill>
                <a:schemeClr val="accent2"/>
              </a:solidFill>
              <a:round/>
              <a:headEnd/>
              <a:tailEnd/>
            </a:ln>
          </p:spPr>
          <p:txBody>
            <a:bodyPr wrap="none" anchor="ctr"/>
            <a:lstStyle/>
            <a:p>
              <a:endParaRPr lang="tr-TR"/>
            </a:p>
          </p:txBody>
        </p:sp>
        <p:sp>
          <p:nvSpPr>
            <p:cNvPr id="96263" name="Line 5"/>
            <p:cNvSpPr>
              <a:spLocks noChangeShapeType="1"/>
            </p:cNvSpPr>
            <p:nvPr/>
          </p:nvSpPr>
          <p:spPr bwMode="auto">
            <a:xfrm flipH="1">
              <a:off x="1776" y="2112"/>
              <a:ext cx="1280" cy="784"/>
            </a:xfrm>
            <a:prstGeom prst="line">
              <a:avLst/>
            </a:prstGeom>
            <a:noFill/>
            <a:ln w="50800">
              <a:solidFill>
                <a:schemeClr val="tx1"/>
              </a:solidFill>
              <a:round/>
              <a:headEnd type="stealth" w="med" len="med"/>
              <a:tailEnd/>
            </a:ln>
          </p:spPr>
          <p:txBody>
            <a:bodyPr wrap="none" anchor="ctr"/>
            <a:lstStyle/>
            <a:p>
              <a:endParaRPr lang="tr-TR"/>
            </a:p>
          </p:txBody>
        </p:sp>
        <p:sp>
          <p:nvSpPr>
            <p:cNvPr id="96264" name="Rectangle 6"/>
            <p:cNvSpPr>
              <a:spLocks noChangeArrowheads="1"/>
            </p:cNvSpPr>
            <p:nvPr/>
          </p:nvSpPr>
          <p:spPr bwMode="auto">
            <a:xfrm>
              <a:off x="880" y="2912"/>
              <a:ext cx="638" cy="286"/>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2400" b="1">
                  <a:latin typeface="Times New Roman" pitchFamily="18" charset="0"/>
                </a:rPr>
                <a:t>AAT</a:t>
              </a:r>
              <a:endParaRPr lang="en-GB" sz="2400" b="1">
                <a:latin typeface="Times New Roman" pitchFamily="18" charset="0"/>
              </a:endParaRPr>
            </a:p>
          </p:txBody>
        </p:sp>
        <p:sp>
          <p:nvSpPr>
            <p:cNvPr id="96265" name="Oval 7"/>
            <p:cNvSpPr>
              <a:spLocks noChangeArrowheads="1"/>
            </p:cNvSpPr>
            <p:nvPr/>
          </p:nvSpPr>
          <p:spPr bwMode="auto">
            <a:xfrm>
              <a:off x="4752" y="2832"/>
              <a:ext cx="232" cy="232"/>
            </a:xfrm>
            <a:prstGeom prst="ellipse">
              <a:avLst/>
            </a:prstGeom>
            <a:solidFill>
              <a:schemeClr val="accent2"/>
            </a:solidFill>
            <a:ln w="12700" algn="ctr">
              <a:solidFill>
                <a:schemeClr val="accent2"/>
              </a:solidFill>
              <a:round/>
              <a:headEnd/>
              <a:tailEnd/>
            </a:ln>
          </p:spPr>
          <p:txBody>
            <a:bodyPr wrap="none" anchor="ctr"/>
            <a:lstStyle/>
            <a:p>
              <a:pPr algn="ctr" eaLnBrk="0" hangingPunct="0"/>
              <a:endParaRPr lang="en-GB" sz="2400">
                <a:solidFill>
                  <a:srgbClr val="FF9900"/>
                </a:solidFill>
                <a:latin typeface="Times New Roman" pitchFamily="18" charset="0"/>
              </a:endParaRPr>
            </a:p>
          </p:txBody>
        </p:sp>
        <p:sp>
          <p:nvSpPr>
            <p:cNvPr id="96266" name="Oval 8"/>
            <p:cNvSpPr>
              <a:spLocks noChangeArrowheads="1"/>
            </p:cNvSpPr>
            <p:nvPr/>
          </p:nvSpPr>
          <p:spPr bwMode="auto">
            <a:xfrm>
              <a:off x="2736" y="2112"/>
              <a:ext cx="232" cy="232"/>
            </a:xfrm>
            <a:prstGeom prst="ellipse">
              <a:avLst/>
            </a:prstGeom>
            <a:solidFill>
              <a:srgbClr val="FF3300"/>
            </a:solidFill>
            <a:ln w="12700">
              <a:solidFill>
                <a:schemeClr val="tx1"/>
              </a:solidFill>
              <a:round/>
              <a:headEnd/>
              <a:tailEnd/>
            </a:ln>
          </p:spPr>
          <p:txBody>
            <a:bodyPr wrap="none" anchor="ctr"/>
            <a:lstStyle/>
            <a:p>
              <a:endParaRPr lang="tr-TR"/>
            </a:p>
          </p:txBody>
        </p:sp>
        <p:grpSp>
          <p:nvGrpSpPr>
            <p:cNvPr id="96267" name="Group 9"/>
            <p:cNvGrpSpPr>
              <a:grpSpLocks/>
            </p:cNvGrpSpPr>
            <p:nvPr/>
          </p:nvGrpSpPr>
          <p:grpSpPr bwMode="auto">
            <a:xfrm>
              <a:off x="1408" y="2864"/>
              <a:ext cx="384" cy="384"/>
              <a:chOff x="3552" y="2976"/>
              <a:chExt cx="384" cy="384"/>
            </a:xfrm>
          </p:grpSpPr>
          <p:sp>
            <p:nvSpPr>
              <p:cNvPr id="96285" name="Oval 10"/>
              <p:cNvSpPr>
                <a:spLocks noChangeArrowheads="1"/>
              </p:cNvSpPr>
              <p:nvPr/>
            </p:nvSpPr>
            <p:spPr bwMode="auto">
              <a:xfrm>
                <a:off x="3552" y="3168"/>
                <a:ext cx="192" cy="192"/>
              </a:xfrm>
              <a:prstGeom prst="ellipse">
                <a:avLst/>
              </a:prstGeom>
              <a:solidFill>
                <a:schemeClr val="folHlink"/>
              </a:solidFill>
              <a:ln w="28575">
                <a:solidFill>
                  <a:schemeClr val="tx1"/>
                </a:solidFill>
                <a:round/>
                <a:headEnd/>
                <a:tailEnd/>
              </a:ln>
            </p:spPr>
            <p:txBody>
              <a:bodyPr wrap="none" anchor="ctr"/>
              <a:lstStyle/>
              <a:p>
                <a:endParaRPr lang="tr-TR"/>
              </a:p>
            </p:txBody>
          </p:sp>
          <p:sp>
            <p:nvSpPr>
              <p:cNvPr id="96286" name="Oval 11"/>
              <p:cNvSpPr>
                <a:spLocks noChangeArrowheads="1"/>
              </p:cNvSpPr>
              <p:nvPr/>
            </p:nvSpPr>
            <p:spPr bwMode="auto">
              <a:xfrm>
                <a:off x="3552" y="2976"/>
                <a:ext cx="192" cy="192"/>
              </a:xfrm>
              <a:prstGeom prst="ellipse">
                <a:avLst/>
              </a:prstGeom>
              <a:solidFill>
                <a:schemeClr val="folHlink"/>
              </a:solidFill>
              <a:ln w="28575">
                <a:solidFill>
                  <a:schemeClr val="tx1"/>
                </a:solidFill>
                <a:round/>
                <a:headEnd/>
                <a:tailEnd/>
              </a:ln>
            </p:spPr>
            <p:txBody>
              <a:bodyPr wrap="none" anchor="ctr"/>
              <a:lstStyle/>
              <a:p>
                <a:endParaRPr lang="tr-TR"/>
              </a:p>
            </p:txBody>
          </p:sp>
          <p:sp>
            <p:nvSpPr>
              <p:cNvPr id="96287" name="Oval 12"/>
              <p:cNvSpPr>
                <a:spLocks noChangeArrowheads="1"/>
              </p:cNvSpPr>
              <p:nvPr/>
            </p:nvSpPr>
            <p:spPr bwMode="auto">
              <a:xfrm>
                <a:off x="3744" y="2976"/>
                <a:ext cx="192" cy="192"/>
              </a:xfrm>
              <a:prstGeom prst="ellipse">
                <a:avLst/>
              </a:prstGeom>
              <a:solidFill>
                <a:schemeClr val="folHlink"/>
              </a:solidFill>
              <a:ln w="28575">
                <a:solidFill>
                  <a:schemeClr val="tx1"/>
                </a:solidFill>
                <a:round/>
                <a:headEnd/>
                <a:tailEnd/>
              </a:ln>
            </p:spPr>
            <p:txBody>
              <a:bodyPr wrap="none" anchor="ctr"/>
              <a:lstStyle/>
              <a:p>
                <a:endParaRPr lang="tr-TR"/>
              </a:p>
            </p:txBody>
          </p:sp>
          <p:sp>
            <p:nvSpPr>
              <p:cNvPr id="96288" name="Oval 13"/>
              <p:cNvSpPr>
                <a:spLocks noChangeArrowheads="1"/>
              </p:cNvSpPr>
              <p:nvPr/>
            </p:nvSpPr>
            <p:spPr bwMode="auto">
              <a:xfrm>
                <a:off x="3744" y="3168"/>
                <a:ext cx="192" cy="192"/>
              </a:xfrm>
              <a:prstGeom prst="ellipse">
                <a:avLst/>
              </a:prstGeom>
              <a:solidFill>
                <a:schemeClr val="folHlink"/>
              </a:solidFill>
              <a:ln w="28575">
                <a:solidFill>
                  <a:schemeClr val="tx1"/>
                </a:solidFill>
                <a:round/>
                <a:headEnd/>
                <a:tailEnd/>
              </a:ln>
            </p:spPr>
            <p:txBody>
              <a:bodyPr wrap="none" anchor="ctr"/>
              <a:lstStyle/>
              <a:p>
                <a:endParaRPr lang="tr-TR"/>
              </a:p>
            </p:txBody>
          </p:sp>
          <p:sp>
            <p:nvSpPr>
              <p:cNvPr id="96289" name="Line 14"/>
              <p:cNvSpPr>
                <a:spLocks noChangeShapeType="1"/>
              </p:cNvSpPr>
              <p:nvPr/>
            </p:nvSpPr>
            <p:spPr bwMode="auto">
              <a:xfrm flipH="1">
                <a:off x="3744" y="3072"/>
                <a:ext cx="96" cy="48"/>
              </a:xfrm>
              <a:prstGeom prst="line">
                <a:avLst/>
              </a:prstGeom>
              <a:noFill/>
              <a:ln w="28575">
                <a:solidFill>
                  <a:schemeClr val="tx1"/>
                </a:solidFill>
                <a:round/>
                <a:headEnd/>
                <a:tailEnd/>
              </a:ln>
            </p:spPr>
            <p:txBody>
              <a:bodyPr wrap="none" anchor="ctr"/>
              <a:lstStyle/>
              <a:p>
                <a:endParaRPr lang="tr-TR"/>
              </a:p>
            </p:txBody>
          </p:sp>
          <p:sp>
            <p:nvSpPr>
              <p:cNvPr id="96290" name="Line 15"/>
              <p:cNvSpPr>
                <a:spLocks noChangeShapeType="1"/>
              </p:cNvSpPr>
              <p:nvPr/>
            </p:nvSpPr>
            <p:spPr bwMode="auto">
              <a:xfrm>
                <a:off x="3840" y="3264"/>
                <a:ext cx="48" cy="96"/>
              </a:xfrm>
              <a:prstGeom prst="line">
                <a:avLst/>
              </a:prstGeom>
              <a:noFill/>
              <a:ln w="28575">
                <a:solidFill>
                  <a:schemeClr val="tx1"/>
                </a:solidFill>
                <a:round/>
                <a:headEnd/>
                <a:tailEnd/>
              </a:ln>
            </p:spPr>
            <p:txBody>
              <a:bodyPr wrap="none" anchor="ctr"/>
              <a:lstStyle/>
              <a:p>
                <a:endParaRPr lang="tr-TR"/>
              </a:p>
            </p:txBody>
          </p:sp>
          <p:sp>
            <p:nvSpPr>
              <p:cNvPr id="96291" name="Line 16"/>
              <p:cNvSpPr>
                <a:spLocks noChangeShapeType="1"/>
              </p:cNvSpPr>
              <p:nvPr/>
            </p:nvSpPr>
            <p:spPr bwMode="auto">
              <a:xfrm flipH="1">
                <a:off x="3552" y="3264"/>
                <a:ext cx="96" cy="0"/>
              </a:xfrm>
              <a:prstGeom prst="line">
                <a:avLst/>
              </a:prstGeom>
              <a:noFill/>
              <a:ln w="28575">
                <a:solidFill>
                  <a:schemeClr val="tx1"/>
                </a:solidFill>
                <a:round/>
                <a:headEnd/>
                <a:tailEnd/>
              </a:ln>
            </p:spPr>
            <p:txBody>
              <a:bodyPr wrap="none" anchor="ctr"/>
              <a:lstStyle/>
              <a:p>
                <a:endParaRPr lang="tr-TR"/>
              </a:p>
            </p:txBody>
          </p:sp>
          <p:sp>
            <p:nvSpPr>
              <p:cNvPr id="96292" name="Rectangle 17"/>
              <p:cNvSpPr>
                <a:spLocks noChangeArrowheads="1"/>
              </p:cNvSpPr>
              <p:nvPr/>
            </p:nvSpPr>
            <p:spPr bwMode="auto">
              <a:xfrm>
                <a:off x="3552" y="2976"/>
                <a:ext cx="384" cy="384"/>
              </a:xfrm>
              <a:prstGeom prst="rect">
                <a:avLst/>
              </a:prstGeom>
              <a:noFill/>
              <a:ln w="28575">
                <a:solidFill>
                  <a:schemeClr val="tx1"/>
                </a:solidFill>
                <a:miter lim="800000"/>
                <a:headEnd/>
                <a:tailEnd/>
              </a:ln>
            </p:spPr>
            <p:txBody>
              <a:bodyPr wrap="none" anchor="ctr"/>
              <a:lstStyle/>
              <a:p>
                <a:endParaRPr lang="tr-TR"/>
              </a:p>
            </p:txBody>
          </p:sp>
          <p:sp>
            <p:nvSpPr>
              <p:cNvPr id="96293" name="Line 18"/>
              <p:cNvSpPr>
                <a:spLocks noChangeShapeType="1"/>
              </p:cNvSpPr>
              <p:nvPr/>
            </p:nvSpPr>
            <p:spPr bwMode="auto">
              <a:xfrm>
                <a:off x="3648" y="3072"/>
                <a:ext cx="48" cy="96"/>
              </a:xfrm>
              <a:prstGeom prst="line">
                <a:avLst/>
              </a:prstGeom>
              <a:noFill/>
              <a:ln w="28575">
                <a:solidFill>
                  <a:schemeClr val="tx1"/>
                </a:solidFill>
                <a:round/>
                <a:headEnd/>
                <a:tailEnd/>
              </a:ln>
            </p:spPr>
            <p:txBody>
              <a:bodyPr wrap="none" anchor="ctr"/>
              <a:lstStyle/>
              <a:p>
                <a:endParaRPr lang="tr-TR"/>
              </a:p>
            </p:txBody>
          </p:sp>
        </p:grpSp>
        <p:sp>
          <p:nvSpPr>
            <p:cNvPr id="96268" name="Line 19"/>
            <p:cNvSpPr>
              <a:spLocks noChangeShapeType="1"/>
            </p:cNvSpPr>
            <p:nvPr/>
          </p:nvSpPr>
          <p:spPr bwMode="auto">
            <a:xfrm>
              <a:off x="768" y="1044"/>
              <a:ext cx="528" cy="288"/>
            </a:xfrm>
            <a:prstGeom prst="line">
              <a:avLst/>
            </a:prstGeom>
            <a:noFill/>
            <a:ln w="25400">
              <a:solidFill>
                <a:schemeClr val="tx1"/>
              </a:solidFill>
              <a:round/>
              <a:headEnd/>
              <a:tailEnd type="triangle" w="lg" len="med"/>
            </a:ln>
          </p:spPr>
          <p:txBody>
            <a:bodyPr wrap="none" anchor="ctr"/>
            <a:lstStyle/>
            <a:p>
              <a:endParaRPr lang="tr-TR"/>
            </a:p>
          </p:txBody>
        </p:sp>
        <p:sp>
          <p:nvSpPr>
            <p:cNvPr id="96269" name="Line 20"/>
            <p:cNvSpPr>
              <a:spLocks noChangeShapeType="1"/>
            </p:cNvSpPr>
            <p:nvPr/>
          </p:nvSpPr>
          <p:spPr bwMode="auto">
            <a:xfrm flipH="1">
              <a:off x="1968" y="816"/>
              <a:ext cx="240" cy="576"/>
            </a:xfrm>
            <a:prstGeom prst="line">
              <a:avLst/>
            </a:prstGeom>
            <a:noFill/>
            <a:ln w="25400">
              <a:solidFill>
                <a:schemeClr val="tx1"/>
              </a:solidFill>
              <a:round/>
              <a:headEnd/>
              <a:tailEnd type="triangle" w="lg" len="med"/>
            </a:ln>
          </p:spPr>
          <p:txBody>
            <a:bodyPr wrap="none" anchor="ctr"/>
            <a:lstStyle/>
            <a:p>
              <a:endParaRPr lang="tr-TR"/>
            </a:p>
          </p:txBody>
        </p:sp>
        <p:sp>
          <p:nvSpPr>
            <p:cNvPr id="96270" name="Line 21"/>
            <p:cNvSpPr>
              <a:spLocks noChangeShapeType="1"/>
            </p:cNvSpPr>
            <p:nvPr/>
          </p:nvSpPr>
          <p:spPr bwMode="auto">
            <a:xfrm>
              <a:off x="3984" y="2724"/>
              <a:ext cx="624" cy="288"/>
            </a:xfrm>
            <a:prstGeom prst="line">
              <a:avLst/>
            </a:prstGeom>
            <a:noFill/>
            <a:ln w="25400">
              <a:solidFill>
                <a:schemeClr val="tx1"/>
              </a:solidFill>
              <a:round/>
              <a:headEnd/>
              <a:tailEnd type="triangle" w="lg" len="med"/>
            </a:ln>
          </p:spPr>
          <p:txBody>
            <a:bodyPr wrap="none" anchor="ctr"/>
            <a:lstStyle/>
            <a:p>
              <a:endParaRPr lang="tr-TR"/>
            </a:p>
          </p:txBody>
        </p:sp>
        <p:pic>
          <p:nvPicPr>
            <p:cNvPr id="96271" name="Picture 22" descr="j0285360"/>
            <p:cNvPicPr>
              <a:picLocks noChangeAspect="1" noChangeArrowheads="1"/>
            </p:cNvPicPr>
            <p:nvPr/>
          </p:nvPicPr>
          <p:blipFill>
            <a:blip r:embed="rId2" cstate="print"/>
            <a:srcRect/>
            <a:stretch>
              <a:fillRect/>
            </a:stretch>
          </p:blipFill>
          <p:spPr bwMode="auto">
            <a:xfrm>
              <a:off x="2160" y="384"/>
              <a:ext cx="356" cy="439"/>
            </a:xfrm>
            <a:prstGeom prst="rect">
              <a:avLst/>
            </a:prstGeom>
            <a:noFill/>
            <a:ln w="9525">
              <a:noFill/>
              <a:miter lim="800000"/>
              <a:headEnd/>
              <a:tailEnd/>
            </a:ln>
          </p:spPr>
        </p:pic>
        <p:sp>
          <p:nvSpPr>
            <p:cNvPr id="96272" name="Line 23"/>
            <p:cNvSpPr>
              <a:spLocks noChangeShapeType="1"/>
            </p:cNvSpPr>
            <p:nvPr/>
          </p:nvSpPr>
          <p:spPr bwMode="auto">
            <a:xfrm>
              <a:off x="1056" y="2112"/>
              <a:ext cx="384" cy="768"/>
            </a:xfrm>
            <a:prstGeom prst="line">
              <a:avLst/>
            </a:prstGeom>
            <a:noFill/>
            <a:ln w="25400">
              <a:solidFill>
                <a:schemeClr val="tx1"/>
              </a:solidFill>
              <a:round/>
              <a:headEnd/>
              <a:tailEnd type="triangle" w="lg" len="med"/>
            </a:ln>
          </p:spPr>
          <p:txBody>
            <a:bodyPr wrap="none" anchor="ctr"/>
            <a:lstStyle/>
            <a:p>
              <a:endParaRPr lang="tr-TR"/>
            </a:p>
          </p:txBody>
        </p:sp>
        <p:pic>
          <p:nvPicPr>
            <p:cNvPr id="96273" name="Picture 24" descr="j0285360"/>
            <p:cNvPicPr>
              <a:picLocks noChangeAspect="1" noChangeArrowheads="1"/>
            </p:cNvPicPr>
            <p:nvPr/>
          </p:nvPicPr>
          <p:blipFill>
            <a:blip r:embed="rId2" cstate="print"/>
            <a:srcRect/>
            <a:stretch>
              <a:fillRect/>
            </a:stretch>
          </p:blipFill>
          <p:spPr bwMode="auto">
            <a:xfrm>
              <a:off x="768" y="1728"/>
              <a:ext cx="356" cy="439"/>
            </a:xfrm>
            <a:prstGeom prst="rect">
              <a:avLst/>
            </a:prstGeom>
            <a:noFill/>
            <a:ln w="9525">
              <a:noFill/>
              <a:miter lim="800000"/>
              <a:headEnd/>
              <a:tailEnd/>
            </a:ln>
          </p:spPr>
        </p:pic>
        <p:sp>
          <p:nvSpPr>
            <p:cNvPr id="96274" name="Rectangle 25"/>
            <p:cNvSpPr>
              <a:spLocks noChangeArrowheads="1"/>
            </p:cNvSpPr>
            <p:nvPr/>
          </p:nvSpPr>
          <p:spPr bwMode="auto">
            <a:xfrm>
              <a:off x="1104" y="576"/>
              <a:ext cx="576" cy="401"/>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200" b="1">
                  <a:latin typeface="Times New Roman" pitchFamily="18" charset="0"/>
                </a:rPr>
                <a:t>Numune Alma Noktası</a:t>
              </a:r>
              <a:endParaRPr lang="en-GB" sz="1200" b="1">
                <a:latin typeface="Times New Roman" pitchFamily="18" charset="0"/>
              </a:endParaRPr>
            </a:p>
          </p:txBody>
        </p:sp>
        <p:sp>
          <p:nvSpPr>
            <p:cNvPr id="96275" name="Rectangle 26"/>
            <p:cNvSpPr>
              <a:spLocks noChangeArrowheads="1"/>
            </p:cNvSpPr>
            <p:nvPr/>
          </p:nvSpPr>
          <p:spPr bwMode="auto">
            <a:xfrm>
              <a:off x="2640" y="2352"/>
              <a:ext cx="576" cy="401"/>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200" b="1">
                  <a:latin typeface="Times New Roman" pitchFamily="18" charset="0"/>
                </a:rPr>
                <a:t>Numune Alma Noktası</a:t>
              </a:r>
              <a:endParaRPr lang="en-GB" sz="1200" b="1">
                <a:latin typeface="Times New Roman" pitchFamily="18" charset="0"/>
              </a:endParaRPr>
            </a:p>
          </p:txBody>
        </p:sp>
        <p:sp>
          <p:nvSpPr>
            <p:cNvPr id="96276" name="Rectangle 27"/>
            <p:cNvSpPr>
              <a:spLocks noChangeArrowheads="1"/>
            </p:cNvSpPr>
            <p:nvPr/>
          </p:nvSpPr>
          <p:spPr bwMode="auto">
            <a:xfrm>
              <a:off x="4944" y="2400"/>
              <a:ext cx="576" cy="401"/>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200" b="1">
                  <a:latin typeface="Times New Roman" pitchFamily="18" charset="0"/>
                </a:rPr>
                <a:t>Numune Alma Noktası</a:t>
              </a:r>
              <a:endParaRPr lang="en-GB" sz="1200" b="1">
                <a:latin typeface="Times New Roman" pitchFamily="18" charset="0"/>
              </a:endParaRPr>
            </a:p>
          </p:txBody>
        </p:sp>
        <p:sp>
          <p:nvSpPr>
            <p:cNvPr id="96277" name="Oval 28"/>
            <p:cNvSpPr>
              <a:spLocks noChangeArrowheads="1"/>
            </p:cNvSpPr>
            <p:nvPr/>
          </p:nvSpPr>
          <p:spPr bwMode="auto">
            <a:xfrm>
              <a:off x="1920" y="1104"/>
              <a:ext cx="232" cy="232"/>
            </a:xfrm>
            <a:prstGeom prst="ellipse">
              <a:avLst/>
            </a:prstGeom>
            <a:solidFill>
              <a:srgbClr val="FF3300"/>
            </a:solidFill>
            <a:ln w="12700">
              <a:solidFill>
                <a:schemeClr val="tx1"/>
              </a:solidFill>
              <a:round/>
              <a:headEnd/>
              <a:tailEnd/>
            </a:ln>
          </p:spPr>
          <p:txBody>
            <a:bodyPr wrap="none" anchor="ctr"/>
            <a:lstStyle/>
            <a:p>
              <a:endParaRPr lang="tr-TR"/>
            </a:p>
          </p:txBody>
        </p:sp>
        <p:sp>
          <p:nvSpPr>
            <p:cNvPr id="96278" name="Oval 29"/>
            <p:cNvSpPr>
              <a:spLocks noChangeArrowheads="1"/>
            </p:cNvSpPr>
            <p:nvPr/>
          </p:nvSpPr>
          <p:spPr bwMode="auto">
            <a:xfrm>
              <a:off x="1008" y="2160"/>
              <a:ext cx="232" cy="232"/>
            </a:xfrm>
            <a:prstGeom prst="ellipse">
              <a:avLst/>
            </a:prstGeom>
            <a:solidFill>
              <a:srgbClr val="FF3300"/>
            </a:solidFill>
            <a:ln w="12700">
              <a:solidFill>
                <a:schemeClr val="tx1"/>
              </a:solidFill>
              <a:round/>
              <a:headEnd/>
              <a:tailEnd/>
            </a:ln>
          </p:spPr>
          <p:txBody>
            <a:bodyPr wrap="none" anchor="ctr"/>
            <a:lstStyle/>
            <a:p>
              <a:endParaRPr lang="tr-TR"/>
            </a:p>
          </p:txBody>
        </p:sp>
        <p:sp>
          <p:nvSpPr>
            <p:cNvPr id="96279" name="Rectangle 30"/>
            <p:cNvSpPr>
              <a:spLocks noChangeArrowheads="1"/>
            </p:cNvSpPr>
            <p:nvPr/>
          </p:nvSpPr>
          <p:spPr bwMode="auto">
            <a:xfrm>
              <a:off x="2112" y="1008"/>
              <a:ext cx="576" cy="401"/>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200" b="1">
                  <a:latin typeface="Times New Roman" pitchFamily="18" charset="0"/>
                </a:rPr>
                <a:t>Numune Alma Noktası</a:t>
              </a:r>
              <a:endParaRPr lang="en-GB" sz="1200" b="1">
                <a:latin typeface="Times New Roman" pitchFamily="18" charset="0"/>
              </a:endParaRPr>
            </a:p>
          </p:txBody>
        </p:sp>
        <p:sp>
          <p:nvSpPr>
            <p:cNvPr id="96280" name="Rectangle 31"/>
            <p:cNvSpPr>
              <a:spLocks noChangeArrowheads="1"/>
            </p:cNvSpPr>
            <p:nvPr/>
          </p:nvSpPr>
          <p:spPr bwMode="auto">
            <a:xfrm>
              <a:off x="1248" y="2064"/>
              <a:ext cx="576" cy="401"/>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200" b="1">
                  <a:latin typeface="Times New Roman" pitchFamily="18" charset="0"/>
                </a:rPr>
                <a:t>Numune Alma Noktası</a:t>
              </a:r>
              <a:endParaRPr lang="en-GB" sz="1200" b="1">
                <a:latin typeface="Times New Roman" pitchFamily="18" charset="0"/>
              </a:endParaRPr>
            </a:p>
          </p:txBody>
        </p:sp>
        <p:sp>
          <p:nvSpPr>
            <p:cNvPr id="96281" name="Rectangle 32"/>
            <p:cNvSpPr>
              <a:spLocks noChangeArrowheads="1"/>
            </p:cNvSpPr>
            <p:nvPr/>
          </p:nvSpPr>
          <p:spPr bwMode="auto">
            <a:xfrm>
              <a:off x="3888" y="2256"/>
              <a:ext cx="576" cy="210"/>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600" b="1">
                  <a:solidFill>
                    <a:srgbClr val="FF0000"/>
                  </a:solidFill>
                  <a:latin typeface="Times New Roman" pitchFamily="18" charset="0"/>
                </a:rPr>
                <a:t>ÇKS</a:t>
              </a:r>
              <a:endParaRPr lang="en-GB" sz="1600" b="1">
                <a:solidFill>
                  <a:srgbClr val="FF0000"/>
                </a:solidFill>
                <a:latin typeface="Times New Roman" pitchFamily="18" charset="0"/>
              </a:endParaRPr>
            </a:p>
          </p:txBody>
        </p:sp>
        <p:sp>
          <p:nvSpPr>
            <p:cNvPr id="96282" name="Rectangle 33"/>
            <p:cNvSpPr>
              <a:spLocks noChangeArrowheads="1"/>
            </p:cNvSpPr>
            <p:nvPr/>
          </p:nvSpPr>
          <p:spPr bwMode="auto">
            <a:xfrm>
              <a:off x="2592" y="1536"/>
              <a:ext cx="576" cy="210"/>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600" b="1">
                  <a:solidFill>
                    <a:srgbClr val="FF0000"/>
                  </a:solidFill>
                  <a:latin typeface="Times New Roman" pitchFamily="18" charset="0"/>
                </a:rPr>
                <a:t>ÇKS</a:t>
              </a:r>
              <a:endParaRPr lang="en-GB" sz="1600" b="1">
                <a:solidFill>
                  <a:srgbClr val="FF0000"/>
                </a:solidFill>
                <a:latin typeface="Times New Roman" pitchFamily="18" charset="0"/>
              </a:endParaRPr>
            </a:p>
          </p:txBody>
        </p:sp>
        <p:sp>
          <p:nvSpPr>
            <p:cNvPr id="96283" name="Rectangle 34"/>
            <p:cNvSpPr>
              <a:spLocks noChangeArrowheads="1"/>
            </p:cNvSpPr>
            <p:nvPr/>
          </p:nvSpPr>
          <p:spPr bwMode="auto">
            <a:xfrm>
              <a:off x="528" y="720"/>
              <a:ext cx="384" cy="210"/>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600" b="1">
                  <a:solidFill>
                    <a:srgbClr val="FF0000"/>
                  </a:solidFill>
                  <a:latin typeface="Times New Roman" pitchFamily="18" charset="0"/>
                </a:rPr>
                <a:t>ÇKS</a:t>
              </a:r>
              <a:endParaRPr lang="en-GB" sz="1600" b="1">
                <a:solidFill>
                  <a:srgbClr val="FF0000"/>
                </a:solidFill>
                <a:latin typeface="Times New Roman" pitchFamily="18" charset="0"/>
              </a:endParaRPr>
            </a:p>
          </p:txBody>
        </p:sp>
        <p:sp>
          <p:nvSpPr>
            <p:cNvPr id="96284" name="Rectangle 35"/>
            <p:cNvSpPr>
              <a:spLocks noChangeArrowheads="1"/>
            </p:cNvSpPr>
            <p:nvPr/>
          </p:nvSpPr>
          <p:spPr bwMode="auto">
            <a:xfrm>
              <a:off x="1392" y="1248"/>
              <a:ext cx="576" cy="210"/>
            </a:xfrm>
            <a:prstGeom prst="rect">
              <a:avLst/>
            </a:prstGeom>
            <a:noFill/>
            <a:ln w="25400">
              <a:noFill/>
              <a:miter lim="800000"/>
              <a:headEnd/>
              <a:tailEnd/>
            </a:ln>
          </p:spPr>
          <p:txBody>
            <a:bodyPr lIns="90488" tIns="44450" rIns="90488" bIns="44450">
              <a:spAutoFit/>
            </a:bodyPr>
            <a:lstStyle/>
            <a:p>
              <a:pPr defTabSz="762000" eaLnBrk="0" hangingPunct="0">
                <a:spcBef>
                  <a:spcPct val="50000"/>
                </a:spcBef>
              </a:pPr>
              <a:r>
                <a:rPr lang="tr-TR" sz="1600" b="1">
                  <a:solidFill>
                    <a:srgbClr val="FF0000"/>
                  </a:solidFill>
                  <a:latin typeface="Times New Roman" pitchFamily="18" charset="0"/>
                </a:rPr>
                <a:t>ÇKS</a:t>
              </a:r>
              <a:endParaRPr lang="en-GB" sz="1600" b="1">
                <a:solidFill>
                  <a:srgbClr val="FF0000"/>
                </a:solidFill>
                <a:latin typeface="Times New Roman" pitchFamily="18" charset="0"/>
              </a:endParaRPr>
            </a:p>
          </p:txBody>
        </p:sp>
      </p:grpSp>
      <p:sp>
        <p:nvSpPr>
          <p:cNvPr id="96258" name="Rectangle 36"/>
          <p:cNvSpPr>
            <a:spLocks noGrp="1" noChangeArrowheads="1"/>
          </p:cNvSpPr>
          <p:nvPr>
            <p:ph type="title"/>
          </p:nvPr>
        </p:nvSpPr>
        <p:spPr>
          <a:xfrm>
            <a:off x="1208088" y="0"/>
            <a:ext cx="7935912" cy="1143000"/>
          </a:xfrm>
        </p:spPr>
        <p:txBody>
          <a:bodyPr/>
          <a:lstStyle/>
          <a:p>
            <a:r>
              <a:rPr lang="tr-TR" sz="2000" b="1" smtClean="0">
                <a:solidFill>
                  <a:srgbClr val="FF0000"/>
                </a:solidFill>
              </a:rPr>
              <a:t>Tehlikeli Maddelerin Su ve Çevresinde Neden Olduğu Kirliliğin Kontrolü Yönetmeliği (TMSKKY)-Sanayi Deşarjları</a:t>
            </a:r>
            <a:endParaRPr lang="en-US" sz="2000" b="1" smtClean="0">
              <a:solidFill>
                <a:srgbClr val="FF0000"/>
              </a:solidFill>
            </a:endParaRPr>
          </a:p>
        </p:txBody>
      </p:sp>
      <p:sp>
        <p:nvSpPr>
          <p:cNvPr id="218149" name="Rectangle 37"/>
          <p:cNvSpPr>
            <a:spLocks noChangeArrowheads="1"/>
          </p:cNvSpPr>
          <p:nvPr/>
        </p:nvSpPr>
        <p:spPr bwMode="auto">
          <a:xfrm>
            <a:off x="4654550" y="2276475"/>
            <a:ext cx="4489450" cy="1687513"/>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eaLnBrk="0" hangingPunct="0">
              <a:spcBef>
                <a:spcPct val="20000"/>
              </a:spcBef>
              <a:buFont typeface="Wingdings" pitchFamily="2" charset="2"/>
              <a:buNone/>
              <a:defRPr/>
            </a:pPr>
            <a:r>
              <a:rPr lang="tr-TR" b="1">
                <a:solidFill>
                  <a:schemeClr val="accent2"/>
                </a:solidFill>
                <a:latin typeface="Arial" pitchFamily="34" charset="0"/>
              </a:rPr>
              <a:t>Suda Tehlikeli Maddeler Yönetmeliğinin</a:t>
            </a:r>
          </a:p>
          <a:p>
            <a:pPr eaLnBrk="0" hangingPunct="0">
              <a:spcBef>
                <a:spcPct val="20000"/>
              </a:spcBef>
              <a:buFont typeface="Wingdings" pitchFamily="2" charset="2"/>
              <a:buNone/>
              <a:defRPr/>
            </a:pPr>
            <a:r>
              <a:rPr lang="tr-TR" b="1">
                <a:solidFill>
                  <a:schemeClr val="accent2"/>
                </a:solidFill>
                <a:latin typeface="Arial" pitchFamily="34" charset="0"/>
              </a:rPr>
              <a:t> tam olarak uygulanması ile deşarjlar </a:t>
            </a:r>
          </a:p>
          <a:p>
            <a:pPr eaLnBrk="0" hangingPunct="0">
              <a:spcBef>
                <a:spcPct val="20000"/>
              </a:spcBef>
              <a:buFont typeface="Wingdings" pitchFamily="2" charset="2"/>
              <a:buNone/>
              <a:defRPr/>
            </a:pPr>
            <a:r>
              <a:rPr lang="tr-TR" b="1">
                <a:solidFill>
                  <a:schemeClr val="accent2"/>
                </a:solidFill>
                <a:latin typeface="Arial" pitchFamily="34" charset="0"/>
              </a:rPr>
              <a:t>alıcı ortam standartlarına </a:t>
            </a:r>
          </a:p>
          <a:p>
            <a:pPr eaLnBrk="0" hangingPunct="0">
              <a:spcBef>
                <a:spcPct val="20000"/>
              </a:spcBef>
              <a:buFont typeface="Wingdings" pitchFamily="2" charset="2"/>
              <a:buNone/>
              <a:defRPr/>
            </a:pPr>
            <a:r>
              <a:rPr lang="tr-TR" b="1">
                <a:solidFill>
                  <a:srgbClr val="FF0000"/>
                </a:solidFill>
                <a:latin typeface="Arial" pitchFamily="34" charset="0"/>
              </a:rPr>
              <a:t>(Çevresel Kalite Standartlarına(ÇKS))</a:t>
            </a:r>
          </a:p>
          <a:p>
            <a:pPr eaLnBrk="0" hangingPunct="0">
              <a:spcBef>
                <a:spcPct val="20000"/>
              </a:spcBef>
              <a:buFont typeface="Wingdings" pitchFamily="2" charset="2"/>
              <a:buNone/>
              <a:defRPr/>
            </a:pPr>
            <a:r>
              <a:rPr lang="tr-TR" b="1">
                <a:solidFill>
                  <a:schemeClr val="accent2"/>
                </a:solidFill>
                <a:latin typeface="Arial" pitchFamily="34" charset="0"/>
              </a:rPr>
              <a:t>dayalı olarak verilecektir.</a:t>
            </a:r>
          </a:p>
        </p:txBody>
      </p:sp>
      <p:sp>
        <p:nvSpPr>
          <p:cNvPr id="218150" name="Rectangle 38"/>
          <p:cNvSpPr>
            <a:spLocks noChangeArrowheads="1"/>
          </p:cNvSpPr>
          <p:nvPr/>
        </p:nvSpPr>
        <p:spPr bwMode="auto">
          <a:xfrm>
            <a:off x="3338513" y="908050"/>
            <a:ext cx="5805487" cy="89535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eaLnBrk="0" hangingPunct="0">
              <a:spcBef>
                <a:spcPct val="20000"/>
              </a:spcBef>
              <a:buFont typeface="Wingdings" pitchFamily="2" charset="2"/>
              <a:buNone/>
              <a:defRPr/>
            </a:pPr>
            <a:r>
              <a:rPr lang="tr-TR" sz="2400" b="1">
                <a:solidFill>
                  <a:srgbClr val="0000FF"/>
                </a:solidFill>
                <a:latin typeface="Arial" pitchFamily="34" charset="0"/>
              </a:rPr>
              <a:t>HEDEF : Yüzeysel ve yer altı sularında </a:t>
            </a:r>
          </a:p>
          <a:p>
            <a:pPr eaLnBrk="0" hangingPunct="0">
              <a:spcBef>
                <a:spcPct val="20000"/>
              </a:spcBef>
              <a:buFont typeface="Wingdings" pitchFamily="2" charset="2"/>
              <a:buNone/>
              <a:defRPr/>
            </a:pPr>
            <a:r>
              <a:rPr lang="tr-TR" sz="2400" b="1">
                <a:solidFill>
                  <a:srgbClr val="0000FF"/>
                </a:solidFill>
                <a:latin typeface="Arial" pitchFamily="34" charset="0"/>
              </a:rPr>
              <a:t>ÇKS Standartlarına ulaşılması</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2B674E23-36D3-4965-9516-D1D1E76FF498}" type="slidenum">
              <a:rPr lang="tr-TR"/>
              <a:pPr>
                <a:defRPr/>
              </a:pPr>
              <a:t>37</a:t>
            </a:fld>
            <a:endParaRPr lang="tr-TR"/>
          </a:p>
        </p:txBody>
      </p:sp>
      <p:sp>
        <p:nvSpPr>
          <p:cNvPr id="97281" name="Rectangle 2"/>
          <p:cNvSpPr>
            <a:spLocks noGrp="1"/>
          </p:cNvSpPr>
          <p:nvPr>
            <p:ph type="body" sz="half" idx="1"/>
          </p:nvPr>
        </p:nvSpPr>
        <p:spPr>
          <a:xfrm>
            <a:off x="1219200" y="260350"/>
            <a:ext cx="7924800" cy="838200"/>
          </a:xfrm>
        </p:spPr>
        <p:txBody>
          <a:bodyPr/>
          <a:lstStyle/>
          <a:p>
            <a:pPr>
              <a:lnSpc>
                <a:spcPct val="80000"/>
              </a:lnSpc>
              <a:buFontTx/>
              <a:buNone/>
            </a:pPr>
            <a:r>
              <a:rPr lang="tr-TR" sz="2400" b="1" smtClean="0">
                <a:solidFill>
                  <a:srgbClr val="FF0000"/>
                </a:solidFill>
              </a:rPr>
              <a:t>Tehlikeli Maddelerin Su ve Çevresinde Neden Olduğu Kirliliğin Kontrolü Yönetmeliği (TMSKKY)</a:t>
            </a:r>
            <a:endParaRPr lang="en-US" sz="2400" b="1" smtClean="0">
              <a:solidFill>
                <a:srgbClr val="FF0000"/>
              </a:solidFill>
            </a:endParaRPr>
          </a:p>
        </p:txBody>
      </p:sp>
      <p:graphicFrame>
        <p:nvGraphicFramePr>
          <p:cNvPr id="223235" name="Group 3"/>
          <p:cNvGraphicFramePr>
            <a:graphicFrameLocks noGrp="1"/>
          </p:cNvGraphicFramePr>
          <p:nvPr>
            <p:ph sz="half" idx="2"/>
          </p:nvPr>
        </p:nvGraphicFramePr>
        <p:xfrm>
          <a:off x="900113" y="1600200"/>
          <a:ext cx="7786687" cy="4495800"/>
        </p:xfrm>
        <a:graphic>
          <a:graphicData uri="http://schemas.openxmlformats.org/drawingml/2006/table">
            <a:tbl>
              <a:tblPr/>
              <a:tblGrid>
                <a:gridCol w="1989137"/>
                <a:gridCol w="2335213"/>
                <a:gridCol w="3462337"/>
              </a:tblGrid>
              <a:tr h="20796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Liste I Maddeleri</a:t>
                      </a:r>
                      <a:endParaRPr kumimoji="0" lang="en-US"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Giderilmesi zorunlu</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Emisyon sınır değerleri ve kalite standartları AB tarafından belirlenmektedir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61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Liste II Maddeleri</a:t>
                      </a:r>
                      <a:endParaRPr kumimoji="0" lang="en-US"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Azaltılması zorunlu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Arial" charset="0"/>
                        <a:cs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Emisyon sınır değerleri ve kalite standartları Üye Devletler tarafından belirlenmektedir</a:t>
                      </a:r>
                      <a:r>
                        <a:rPr kumimoji="0" lang="en-US"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rPr>
                        <a:t> </a:t>
                      </a:r>
                      <a:endParaRPr kumimoji="0" lang="tr-TR" sz="2000" b="1" i="0" u="none" strike="noStrike" cap="none" normalizeH="0" baseline="0" smtClean="0">
                        <a:ln>
                          <a:noFill/>
                        </a:ln>
                        <a:solidFill>
                          <a:srgbClr val="0033CC"/>
                        </a:solidFill>
                        <a:effectLst>
                          <a:outerShdw blurRad="38100" dist="38100" dir="2700000" algn="tl">
                            <a:srgbClr val="C0C0C0"/>
                          </a:outerShdw>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722387A6-843E-459C-9BF6-A457AB9696AF}" type="slidenum">
              <a:rPr lang="tr-TR"/>
              <a:pPr>
                <a:defRPr/>
              </a:pPr>
              <a:t>38</a:t>
            </a:fld>
            <a:endParaRPr lang="tr-TR"/>
          </a:p>
        </p:txBody>
      </p:sp>
      <p:sp>
        <p:nvSpPr>
          <p:cNvPr id="2" name="1 Slayt Numarası Yer Tutucusu"/>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34FA07A-9502-4EFC-ADD8-32F66788B697}" type="slidenum">
              <a:rPr lang="tr-TR" sz="1200">
                <a:solidFill>
                  <a:schemeClr val="tx1">
                    <a:tint val="75000"/>
                  </a:schemeClr>
                </a:solidFill>
                <a:latin typeface="+mn-lt"/>
                <a:cs typeface="+mn-cs"/>
              </a:rPr>
              <a:pPr algn="r" fontAlgn="auto">
                <a:spcBef>
                  <a:spcPts val="0"/>
                </a:spcBef>
                <a:spcAft>
                  <a:spcPts val="0"/>
                </a:spcAft>
                <a:defRPr/>
              </a:pPr>
              <a:t>38</a:t>
            </a:fld>
            <a:endParaRPr lang="tr-TR" sz="1200">
              <a:solidFill>
                <a:schemeClr val="tx1">
                  <a:tint val="75000"/>
                </a:schemeClr>
              </a:solidFill>
              <a:latin typeface="+mn-lt"/>
              <a:cs typeface="+mn-cs"/>
            </a:endParaRPr>
          </a:p>
        </p:txBody>
      </p:sp>
      <p:sp>
        <p:nvSpPr>
          <p:cNvPr id="3" name="Rectangle 3"/>
          <p:cNvSpPr txBox="1">
            <a:spLocks noChangeArrowheads="1"/>
          </p:cNvSpPr>
          <p:nvPr/>
        </p:nvSpPr>
        <p:spPr>
          <a:xfrm>
            <a:off x="1136650" y="317500"/>
            <a:ext cx="7550150" cy="1911350"/>
          </a:xfrm>
          <a:prstGeom prst="rect">
            <a:avLst/>
          </a:prstGeom>
        </p:spPr>
        <p:txBody>
          <a:bodyPr>
            <a:normAutofit/>
          </a:bodyPr>
          <a:lstStyle/>
          <a:p>
            <a:pPr algn="ctr">
              <a:lnSpc>
                <a:spcPct val="110000"/>
              </a:lnSpc>
              <a:spcBef>
                <a:spcPct val="20000"/>
              </a:spcBef>
              <a:buFont typeface="Wingdings" pitchFamily="2" charset="2"/>
              <a:buNone/>
            </a:pPr>
            <a:r>
              <a:rPr lang="tr-TR" sz="3100" b="1">
                <a:solidFill>
                  <a:srgbClr val="FF0000"/>
                </a:solidFill>
                <a:latin typeface="Arial" charset="0"/>
              </a:rPr>
              <a:t>   AVRUPA BİRLİĞİ ÇEVRE MEVZUATI </a:t>
            </a:r>
          </a:p>
          <a:p>
            <a:pPr algn="ctr">
              <a:lnSpc>
                <a:spcPct val="110000"/>
              </a:lnSpc>
              <a:spcBef>
                <a:spcPct val="20000"/>
              </a:spcBef>
            </a:pPr>
            <a:endParaRPr lang="tr-TR" sz="3100" b="1">
              <a:solidFill>
                <a:srgbClr val="FF0000"/>
              </a:solidFill>
              <a:latin typeface="Arial" charset="0"/>
            </a:endParaRPr>
          </a:p>
          <a:p>
            <a:pPr algn="ctr">
              <a:lnSpc>
                <a:spcPct val="110000"/>
              </a:lnSpc>
              <a:spcBef>
                <a:spcPct val="20000"/>
              </a:spcBef>
            </a:pPr>
            <a:r>
              <a:rPr lang="tr-TR" sz="3100" b="1">
                <a:solidFill>
                  <a:srgbClr val="FF0000"/>
                </a:solidFill>
                <a:latin typeface="Arial" charset="0"/>
              </a:rPr>
              <a:t>UYGULAMA SÜRECİ VE MALİYETLER</a:t>
            </a:r>
            <a:endParaRPr lang="tr-TR" sz="2800" b="1">
              <a:solidFill>
                <a:srgbClr val="FF0000"/>
              </a:solidFill>
              <a:latin typeface="Arial" charset="0"/>
            </a:endParaRPr>
          </a:p>
        </p:txBody>
      </p:sp>
      <p:pic>
        <p:nvPicPr>
          <p:cNvPr id="95234" name="Picture 2" descr="http://www.abhaber.com/manset/tc-avrupa.jpg"/>
          <p:cNvPicPr>
            <a:picLocks noChangeAspect="1" noChangeArrowheads="1"/>
          </p:cNvPicPr>
          <p:nvPr/>
        </p:nvPicPr>
        <p:blipFill>
          <a:blip r:embed="rId2" cstate="print"/>
          <a:srcRect/>
          <a:stretch>
            <a:fillRect/>
          </a:stretch>
        </p:blipFill>
        <p:spPr bwMode="auto">
          <a:xfrm>
            <a:off x="2143108" y="3071810"/>
            <a:ext cx="4786346" cy="32147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3241167B-5963-43D4-8554-F4D5579471BA}" type="slidenum">
              <a:rPr lang="tr-TR"/>
              <a:pPr>
                <a:defRPr/>
              </a:pPr>
              <a:t>39</a:t>
            </a:fld>
            <a:endParaRPr lang="tr-TR"/>
          </a:p>
        </p:txBody>
      </p:sp>
      <p:sp>
        <p:nvSpPr>
          <p:cNvPr id="105474" name="3 Dikdörtgen"/>
          <p:cNvSpPr>
            <a:spLocks noChangeArrowheads="1"/>
          </p:cNvSpPr>
          <p:nvPr/>
        </p:nvSpPr>
        <p:spPr bwMode="auto">
          <a:xfrm>
            <a:off x="285750" y="1357313"/>
            <a:ext cx="8643938" cy="4068762"/>
          </a:xfrm>
          <a:prstGeom prst="rect">
            <a:avLst/>
          </a:prstGeom>
          <a:noFill/>
          <a:ln w="9525">
            <a:noFill/>
            <a:miter lim="800000"/>
            <a:headEnd/>
            <a:tailEnd/>
          </a:ln>
        </p:spPr>
        <p:txBody>
          <a:bodyPr>
            <a:spAutoFit/>
          </a:bodyPr>
          <a:lstStyle/>
          <a:p>
            <a:pPr marL="355600" indent="-355600" algn="just" defTabSz="1206500">
              <a:lnSpc>
                <a:spcPct val="130000"/>
              </a:lnSpc>
              <a:spcBef>
                <a:spcPts val="2400"/>
              </a:spcBef>
              <a:buClr>
                <a:srgbClr val="FF0000"/>
              </a:buClr>
              <a:buFont typeface="Wingdings" pitchFamily="2" charset="2"/>
              <a:buChar char="Ø"/>
              <a:tabLst>
                <a:tab pos="355600" algn="l"/>
              </a:tabLst>
            </a:pPr>
            <a:r>
              <a:rPr lang="tr-TR" sz="2400" b="1">
                <a:solidFill>
                  <a:srgbClr val="0000FF"/>
                </a:solidFill>
                <a:latin typeface="Arial" charset="0"/>
              </a:rPr>
              <a:t>Bakanlığımız koordinasyonunda ilgili Kurumların katılımı ile Avrupa Birliği Entegre Çevre Uyum Stratejisi </a:t>
            </a:r>
            <a:r>
              <a:rPr lang="tr-TR" sz="2400" b="1">
                <a:solidFill>
                  <a:srgbClr val="FF0000"/>
                </a:solidFill>
                <a:latin typeface="Arial" charset="0"/>
              </a:rPr>
              <a:t>(UÇES) </a:t>
            </a:r>
            <a:r>
              <a:rPr lang="tr-TR" sz="2400" b="1">
                <a:solidFill>
                  <a:srgbClr val="0000FF"/>
                </a:solidFill>
                <a:latin typeface="Arial" charset="0"/>
              </a:rPr>
              <a:t>hazırlanmıştır.    </a:t>
            </a:r>
          </a:p>
          <a:p>
            <a:pPr marL="355600" indent="-355600" algn="just" defTabSz="1206500">
              <a:lnSpc>
                <a:spcPct val="130000"/>
              </a:lnSpc>
              <a:spcBef>
                <a:spcPts val="2400"/>
              </a:spcBef>
              <a:buClr>
                <a:srgbClr val="FF0000"/>
              </a:buClr>
              <a:buFont typeface="Wingdings" pitchFamily="2" charset="2"/>
              <a:buChar char="Ø"/>
              <a:tabLst>
                <a:tab pos="355600" algn="l"/>
              </a:tabLst>
            </a:pPr>
            <a:r>
              <a:rPr lang="tr-TR" sz="2400" b="1">
                <a:solidFill>
                  <a:srgbClr val="FF0000"/>
                </a:solidFill>
                <a:latin typeface="Arial" charset="0"/>
              </a:rPr>
              <a:t>(UÇES) </a:t>
            </a:r>
            <a:r>
              <a:rPr lang="tr-TR" sz="2400" b="1">
                <a:solidFill>
                  <a:srgbClr val="0000FF"/>
                </a:solidFill>
                <a:latin typeface="Arial" charset="0"/>
              </a:rPr>
              <a:t>ile </a:t>
            </a:r>
            <a:r>
              <a:rPr lang="tr-TR" sz="2400" b="1">
                <a:solidFill>
                  <a:srgbClr val="FF0000"/>
                </a:solidFill>
                <a:latin typeface="Arial" charset="0"/>
              </a:rPr>
              <a:t>(sekiz) 8 </a:t>
            </a:r>
            <a:r>
              <a:rPr lang="tr-TR" sz="2400" b="1">
                <a:solidFill>
                  <a:srgbClr val="0000FF"/>
                </a:solidFill>
                <a:latin typeface="Arial" charset="0"/>
              </a:rPr>
              <a:t>alt sektör için yasal durum, kurumsal yapı ve maliyet analizi geliştirilmiştir.</a:t>
            </a:r>
          </a:p>
          <a:p>
            <a:pPr marL="355600" indent="-355600" algn="just" defTabSz="1206500">
              <a:lnSpc>
                <a:spcPct val="130000"/>
              </a:lnSpc>
              <a:spcBef>
                <a:spcPts val="2400"/>
              </a:spcBef>
              <a:buClr>
                <a:srgbClr val="FF0000"/>
              </a:buClr>
              <a:buFont typeface="Wingdings" pitchFamily="2" charset="2"/>
              <a:buChar char="Ø"/>
              <a:tabLst>
                <a:tab pos="355600" algn="l"/>
              </a:tabLst>
            </a:pPr>
            <a:r>
              <a:rPr lang="tr-TR" sz="2400" b="1">
                <a:solidFill>
                  <a:srgbClr val="0000FF"/>
                </a:solidFill>
                <a:latin typeface="Arial" charset="0"/>
              </a:rPr>
              <a:t>Belge </a:t>
            </a:r>
            <a:r>
              <a:rPr lang="tr-TR" sz="2400" b="1">
                <a:solidFill>
                  <a:srgbClr val="FF0000"/>
                </a:solidFill>
                <a:latin typeface="Arial" charset="0"/>
              </a:rPr>
              <a:t>07 Şubat 2007 tarihinde </a:t>
            </a:r>
            <a:r>
              <a:rPr lang="tr-TR" sz="2400" b="1">
                <a:solidFill>
                  <a:srgbClr val="0000FF"/>
                </a:solidFill>
                <a:latin typeface="Arial" charset="0"/>
              </a:rPr>
              <a:t>Yüksek Planlama Kurulu tarafından onaylanmıştır.</a:t>
            </a:r>
          </a:p>
        </p:txBody>
      </p:sp>
      <p:sp>
        <p:nvSpPr>
          <p:cNvPr id="105475" name="Rectangle 2"/>
          <p:cNvSpPr>
            <a:spLocks noChangeArrowheads="1"/>
          </p:cNvSpPr>
          <p:nvPr/>
        </p:nvSpPr>
        <p:spPr bwMode="auto">
          <a:xfrm>
            <a:off x="233363" y="152400"/>
            <a:ext cx="8839200" cy="654050"/>
          </a:xfrm>
          <a:prstGeom prst="rect">
            <a:avLst/>
          </a:prstGeom>
          <a:noFill/>
          <a:ln w="9525">
            <a:noFill/>
            <a:miter lim="800000"/>
            <a:headEnd/>
            <a:tailEnd/>
          </a:ln>
        </p:spPr>
        <p:txBody>
          <a:bodyPr anchor="ctr"/>
          <a:lstStyle/>
          <a:p>
            <a:pPr algn="ctr"/>
            <a:r>
              <a:rPr lang="tr-TR" sz="2800" b="1">
                <a:solidFill>
                  <a:srgbClr val="FF0000"/>
                </a:solidFill>
                <a:effectLst>
                  <a:outerShdw blurRad="38100" dist="38100" dir="2700000" algn="tl">
                    <a:srgbClr val="C0C0C0"/>
                  </a:outerShdw>
                </a:effectLst>
                <a:latin typeface="Arial" charset="0"/>
              </a:rPr>
              <a:t>AB İLİŞKİLERİ - UYGULAMA SÜRECİ</a:t>
            </a:r>
            <a:endParaRPr lang="en-GB" sz="2800" b="1">
              <a:solidFill>
                <a:srgbClr val="FF0000"/>
              </a:solidFill>
              <a:effectLst>
                <a:outerShdw blurRad="38100" dist="38100" dir="2700000" algn="tl">
                  <a:srgbClr val="C0C0C0"/>
                </a:outerShdw>
              </a:effectLst>
              <a:latin typeface="Arial" charset="0"/>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115780B8-AE82-4281-9E45-AC748154FEF4}" type="slidenum">
              <a:rPr lang="tr-TR"/>
              <a:pPr>
                <a:defRPr/>
              </a:pPr>
              <a:t>4</a:t>
            </a:fld>
            <a:endParaRPr lang="tr-TR"/>
          </a:p>
        </p:txBody>
      </p:sp>
      <p:sp>
        <p:nvSpPr>
          <p:cNvPr id="149507" name="Text Box 4"/>
          <p:cNvSpPr txBox="1">
            <a:spLocks noChangeArrowheads="1"/>
          </p:cNvSpPr>
          <p:nvPr/>
        </p:nvSpPr>
        <p:spPr bwMode="auto">
          <a:xfrm>
            <a:off x="2143125" y="158750"/>
            <a:ext cx="5410200" cy="555625"/>
          </a:xfrm>
          <a:prstGeom prst="rect">
            <a:avLst/>
          </a:prstGeom>
          <a:noFill/>
          <a:ln w="9525">
            <a:noFill/>
            <a:round/>
            <a:headEnd/>
            <a:tailEnd/>
          </a:ln>
        </p:spPr>
        <p:txBody>
          <a:bodyPr lIns="90000" tIns="46800" rIns="90000" bIns="46800">
            <a:spAutoFit/>
          </a:bodyPr>
          <a:lstStyle/>
          <a:p>
            <a:pPr marL="342900" indent="-342900" algn="ctr">
              <a:spcBef>
                <a:spcPts val="15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000" b="1">
                <a:solidFill>
                  <a:srgbClr val="FF0000"/>
                </a:solidFill>
                <a:latin typeface="Arial" charset="0"/>
              </a:rPr>
              <a:t>YAPILAN ÇALIŞMALAR</a:t>
            </a:r>
            <a:endParaRPr lang="en-GB" sz="3000" b="1">
              <a:solidFill>
                <a:srgbClr val="FF0000"/>
              </a:solidFill>
              <a:latin typeface="Arial" charset="0"/>
            </a:endParaRPr>
          </a:p>
        </p:txBody>
      </p:sp>
      <p:sp>
        <p:nvSpPr>
          <p:cNvPr id="149508" name="3 Dikdörtgen"/>
          <p:cNvSpPr>
            <a:spLocks noChangeArrowheads="1"/>
          </p:cNvSpPr>
          <p:nvPr/>
        </p:nvSpPr>
        <p:spPr bwMode="auto">
          <a:xfrm>
            <a:off x="214313" y="928688"/>
            <a:ext cx="8715375" cy="3502025"/>
          </a:xfrm>
          <a:prstGeom prst="rect">
            <a:avLst/>
          </a:prstGeom>
          <a:noFill/>
          <a:ln w="9525">
            <a:noFill/>
            <a:miter lim="800000"/>
            <a:headEnd/>
            <a:tailEnd/>
          </a:ln>
        </p:spPr>
        <p:txBody>
          <a:bodyPr>
            <a:spAutoFit/>
          </a:bodyPr>
          <a:lstStyle/>
          <a:p>
            <a:pPr marL="266700" indent="-266700" algn="just">
              <a:lnSpc>
                <a:spcPct val="120000"/>
              </a:lnSpc>
              <a:spcBef>
                <a:spcPts val="1200"/>
              </a:spcBef>
              <a:spcAft>
                <a:spcPts val="600"/>
              </a:spcAft>
              <a:buClr>
                <a:srgbClr val="FF0000"/>
              </a:buClr>
              <a:buFont typeface="Wingdings" pitchFamily="2" charset="2"/>
              <a:buChar char="Ø"/>
            </a:pPr>
            <a:r>
              <a:rPr lang="tr-TR" sz="2400" b="1">
                <a:solidFill>
                  <a:srgbClr val="0000FF"/>
                </a:solidFill>
                <a:latin typeface="Arial" charset="0"/>
              </a:rPr>
              <a:t>İsveç Dönem Başkanlığı’nda, </a:t>
            </a:r>
            <a:r>
              <a:rPr lang="tr-TR" sz="2400" b="1">
                <a:solidFill>
                  <a:srgbClr val="FF0000"/>
                </a:solidFill>
                <a:latin typeface="Arial" charset="0"/>
              </a:rPr>
              <a:t>21 Aralık 2009</a:t>
            </a:r>
            <a:r>
              <a:rPr lang="tr-TR" sz="2400" b="1">
                <a:solidFill>
                  <a:srgbClr val="0000FF"/>
                </a:solidFill>
                <a:latin typeface="Arial" charset="0"/>
              </a:rPr>
              <a:t> tarihinde Brüksel’de gerçekleştirilen </a:t>
            </a:r>
            <a:r>
              <a:rPr lang="tr-TR" sz="2400" b="1">
                <a:solidFill>
                  <a:srgbClr val="FF0000"/>
                </a:solidFill>
                <a:latin typeface="Arial" charset="0"/>
              </a:rPr>
              <a:t>“Hükümetlerarası Katılım</a:t>
            </a:r>
            <a:r>
              <a:rPr lang="tr-TR" sz="2400" b="1">
                <a:solidFill>
                  <a:srgbClr val="0000FF"/>
                </a:solidFill>
                <a:latin typeface="Arial" charset="0"/>
              </a:rPr>
              <a:t> </a:t>
            </a:r>
            <a:r>
              <a:rPr lang="tr-TR" sz="2400" b="1">
                <a:solidFill>
                  <a:srgbClr val="FF0000"/>
                </a:solidFill>
                <a:latin typeface="Arial" charset="0"/>
              </a:rPr>
              <a:t>Konferansı”</a:t>
            </a:r>
            <a:r>
              <a:rPr lang="tr-TR" sz="2400" b="1">
                <a:solidFill>
                  <a:srgbClr val="0000FF"/>
                </a:solidFill>
                <a:latin typeface="Arial" charset="0"/>
              </a:rPr>
              <a:t>nda </a:t>
            </a:r>
            <a:r>
              <a:rPr lang="tr-TR" sz="2400" b="1">
                <a:solidFill>
                  <a:srgbClr val="FF0000"/>
                </a:solidFill>
                <a:latin typeface="Arial" charset="0"/>
              </a:rPr>
              <a:t>“27 No’lu Çevre Faslı”</a:t>
            </a:r>
            <a:r>
              <a:rPr lang="tr-TR" sz="2400" b="1">
                <a:solidFill>
                  <a:srgbClr val="0000FF"/>
                </a:solidFill>
                <a:latin typeface="Arial" charset="0"/>
              </a:rPr>
              <a:t>nın</a:t>
            </a:r>
            <a:r>
              <a:rPr lang="tr-TR" sz="2400" b="1">
                <a:solidFill>
                  <a:srgbClr val="FF0000"/>
                </a:solidFill>
                <a:latin typeface="Arial" charset="0"/>
              </a:rPr>
              <a:t> </a:t>
            </a:r>
            <a:r>
              <a:rPr lang="tr-TR" sz="2400" b="1">
                <a:solidFill>
                  <a:srgbClr val="0000FF"/>
                </a:solidFill>
                <a:latin typeface="Arial" charset="0"/>
              </a:rPr>
              <a:t>müzakerelere açılması resmen ilan edilmiştir. </a:t>
            </a:r>
          </a:p>
          <a:p>
            <a:pPr marL="266700" indent="-266700" algn="just">
              <a:lnSpc>
                <a:spcPct val="120000"/>
              </a:lnSpc>
              <a:spcBef>
                <a:spcPts val="1200"/>
              </a:spcBef>
              <a:spcAft>
                <a:spcPts val="600"/>
              </a:spcAft>
              <a:buClr>
                <a:srgbClr val="FF0000"/>
              </a:buClr>
              <a:buFont typeface="Wingdings" pitchFamily="2" charset="2"/>
              <a:buChar char="Ø"/>
            </a:pPr>
            <a:r>
              <a:rPr lang="tr-TR" sz="2400" b="1">
                <a:solidFill>
                  <a:srgbClr val="0000FF"/>
                </a:solidFill>
                <a:latin typeface="Arial" charset="0"/>
              </a:rPr>
              <a:t>Böylece, Türkiye-Avrupa Birliği Katılım Müzakereleri sürecinde, </a:t>
            </a:r>
            <a:r>
              <a:rPr lang="tr-TR" sz="2400" b="1">
                <a:solidFill>
                  <a:srgbClr val="FF0000"/>
                </a:solidFill>
                <a:latin typeface="Arial" charset="0"/>
              </a:rPr>
              <a:t>“Çevre Faslı”</a:t>
            </a:r>
            <a:r>
              <a:rPr lang="tr-TR" sz="2400" b="1">
                <a:solidFill>
                  <a:srgbClr val="0000FF"/>
                </a:solidFill>
                <a:latin typeface="Arial" charset="0"/>
              </a:rPr>
              <a:t> ile birlikte toplam açılan </a:t>
            </a:r>
            <a:br>
              <a:rPr lang="tr-TR" sz="2400" b="1">
                <a:solidFill>
                  <a:srgbClr val="0000FF"/>
                </a:solidFill>
                <a:latin typeface="Arial" charset="0"/>
              </a:rPr>
            </a:br>
            <a:r>
              <a:rPr lang="tr-TR" sz="2400" b="1">
                <a:solidFill>
                  <a:srgbClr val="0000FF"/>
                </a:solidFill>
                <a:latin typeface="Arial" charset="0"/>
              </a:rPr>
              <a:t>Fasıl sayısı </a:t>
            </a:r>
            <a:r>
              <a:rPr lang="tr-TR" sz="2400" b="1">
                <a:solidFill>
                  <a:srgbClr val="FF0000"/>
                </a:solidFill>
                <a:latin typeface="Arial" charset="0"/>
              </a:rPr>
              <a:t>12</a:t>
            </a:r>
            <a:r>
              <a:rPr lang="tr-TR" sz="2400" b="1">
                <a:solidFill>
                  <a:srgbClr val="0000FF"/>
                </a:solidFill>
                <a:latin typeface="Arial" charset="0"/>
              </a:rPr>
              <a:t>’ye ulaşmıştır.</a:t>
            </a:r>
            <a:endParaRPr lang="tr-TR" sz="2400" b="1">
              <a:latin typeface="Arial" charset="0"/>
            </a:endParaRPr>
          </a:p>
        </p:txBody>
      </p:sp>
      <p:pic>
        <p:nvPicPr>
          <p:cNvPr id="103426" name="Picture 2" descr="http://www.cevreorman.gov.tr/COB/Libraries/Haberler/cevre_fasl%c4%b1_5.sflb.ashx"/>
          <p:cNvPicPr>
            <a:picLocks noChangeAspect="1" noChangeArrowheads="1"/>
          </p:cNvPicPr>
          <p:nvPr/>
        </p:nvPicPr>
        <p:blipFill>
          <a:blip r:embed="rId2" cstate="print"/>
          <a:srcRect/>
          <a:stretch>
            <a:fillRect/>
          </a:stretch>
        </p:blipFill>
        <p:spPr bwMode="auto">
          <a:xfrm>
            <a:off x="2928926" y="4572008"/>
            <a:ext cx="2857520" cy="20944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2C91C7B7-D897-42FC-AE5A-627781A6ED90}" type="slidenum">
              <a:rPr lang="tr-TR"/>
              <a:pPr>
                <a:defRPr/>
              </a:pPr>
              <a:t>40</a:t>
            </a:fld>
            <a:endParaRPr lang="tr-TR"/>
          </a:p>
        </p:txBody>
      </p:sp>
      <p:sp>
        <p:nvSpPr>
          <p:cNvPr id="135170" name="Rectangle 2"/>
          <p:cNvSpPr>
            <a:spLocks noGrp="1" noChangeArrowheads="1"/>
          </p:cNvSpPr>
          <p:nvPr>
            <p:ph type="title"/>
          </p:nvPr>
        </p:nvSpPr>
        <p:spPr>
          <a:xfrm>
            <a:off x="457200" y="142875"/>
            <a:ext cx="8229600" cy="720725"/>
          </a:xfrm>
        </p:spPr>
        <p:txBody>
          <a:bodyPr/>
          <a:lstStyle/>
          <a:p>
            <a:r>
              <a:rPr lang="tr-TR" sz="4000" b="1" smtClean="0">
                <a:solidFill>
                  <a:srgbClr val="FF0000"/>
                </a:solidFill>
                <a:effectLst>
                  <a:outerShdw blurRad="38100" dist="38100" dir="2700000" algn="tl">
                    <a:srgbClr val="C0C0C0"/>
                  </a:outerShdw>
                </a:effectLst>
              </a:rPr>
              <a:t>UÇES TEMEL İLKELER</a:t>
            </a:r>
          </a:p>
        </p:txBody>
      </p:sp>
      <p:sp>
        <p:nvSpPr>
          <p:cNvPr id="135171" name="Rectangle 3"/>
          <p:cNvSpPr>
            <a:spLocks noGrp="1" noChangeArrowheads="1"/>
          </p:cNvSpPr>
          <p:nvPr>
            <p:ph type="body" idx="1"/>
          </p:nvPr>
        </p:nvSpPr>
        <p:spPr/>
        <p:txBody>
          <a:bodyPr/>
          <a:lstStyle/>
          <a:p>
            <a:pPr>
              <a:lnSpc>
                <a:spcPct val="90000"/>
              </a:lnSpc>
            </a:pPr>
            <a:r>
              <a:rPr lang="tr-TR" sz="2800" b="1" smtClean="0">
                <a:solidFill>
                  <a:srgbClr val="0000FF"/>
                </a:solidFill>
                <a:effectLst>
                  <a:outerShdw blurRad="38100" dist="38100" dir="2700000" algn="tl">
                    <a:srgbClr val="C0C0C0"/>
                  </a:outerShdw>
                </a:effectLst>
              </a:rPr>
              <a:t>Sağlıklı ve Dengeli bir Çevrede Yasama Hakkı</a:t>
            </a:r>
          </a:p>
          <a:p>
            <a:pPr>
              <a:lnSpc>
                <a:spcPct val="90000"/>
              </a:lnSpc>
            </a:pPr>
            <a:r>
              <a:rPr lang="tr-TR" sz="2800" b="1" smtClean="0">
                <a:solidFill>
                  <a:srgbClr val="0000FF"/>
                </a:solidFill>
                <a:effectLst>
                  <a:outerShdw blurRad="38100" dist="38100" dir="2700000" algn="tl">
                    <a:srgbClr val="C0C0C0"/>
                  </a:outerShdw>
                </a:effectLst>
              </a:rPr>
              <a:t>Sektörler Arası Entegrasyon </a:t>
            </a:r>
          </a:p>
          <a:p>
            <a:pPr>
              <a:lnSpc>
                <a:spcPct val="90000"/>
              </a:lnSpc>
            </a:pPr>
            <a:r>
              <a:rPr lang="tr-TR" sz="2800" b="1" smtClean="0">
                <a:solidFill>
                  <a:srgbClr val="0000FF"/>
                </a:solidFill>
                <a:effectLst>
                  <a:outerShdw blurRad="38100" dist="38100" dir="2700000" algn="tl">
                    <a:srgbClr val="C0C0C0"/>
                  </a:outerShdw>
                </a:effectLst>
              </a:rPr>
              <a:t>Kullanan-Kirleten Öder</a:t>
            </a:r>
          </a:p>
          <a:p>
            <a:pPr>
              <a:lnSpc>
                <a:spcPct val="90000"/>
              </a:lnSpc>
            </a:pPr>
            <a:r>
              <a:rPr lang="tr-TR" sz="2800" b="1" smtClean="0">
                <a:solidFill>
                  <a:srgbClr val="0000FF"/>
                </a:solidFill>
                <a:effectLst>
                  <a:outerShdw blurRad="38100" dist="38100" dir="2700000" algn="tl">
                    <a:srgbClr val="C0C0C0"/>
                  </a:outerShdw>
                </a:effectLst>
              </a:rPr>
              <a:t>Kirliliği Önleyici Tedbirlerin Alınması</a:t>
            </a:r>
          </a:p>
          <a:p>
            <a:pPr>
              <a:lnSpc>
                <a:spcPct val="90000"/>
              </a:lnSpc>
            </a:pPr>
            <a:r>
              <a:rPr lang="tr-TR" sz="2800" b="1" smtClean="0">
                <a:solidFill>
                  <a:srgbClr val="0000FF"/>
                </a:solidFill>
                <a:effectLst>
                  <a:outerShdw blurRad="38100" dist="38100" dir="2700000" algn="tl">
                    <a:srgbClr val="C0C0C0"/>
                  </a:outerShdw>
                </a:effectLst>
              </a:rPr>
              <a:t>Doğal Kaynakların Korunması</a:t>
            </a:r>
          </a:p>
          <a:p>
            <a:pPr>
              <a:lnSpc>
                <a:spcPct val="90000"/>
              </a:lnSpc>
            </a:pPr>
            <a:r>
              <a:rPr lang="tr-TR" sz="2800" b="1" smtClean="0">
                <a:solidFill>
                  <a:srgbClr val="0000FF"/>
                </a:solidFill>
                <a:effectLst>
                  <a:outerShdw blurRad="38100" dist="38100" dir="2700000" algn="tl">
                    <a:srgbClr val="C0C0C0"/>
                  </a:outerShdw>
                </a:effectLst>
              </a:rPr>
              <a:t>Sürdürülebilir Kalkınma</a:t>
            </a:r>
          </a:p>
          <a:p>
            <a:pPr>
              <a:lnSpc>
                <a:spcPct val="90000"/>
              </a:lnSpc>
            </a:pPr>
            <a:r>
              <a:rPr lang="tr-TR" sz="2800" b="1" smtClean="0">
                <a:solidFill>
                  <a:srgbClr val="0000FF"/>
                </a:solidFill>
                <a:effectLst>
                  <a:outerShdw blurRad="38100" dist="38100" dir="2700000" algn="tl">
                    <a:srgbClr val="C0C0C0"/>
                  </a:outerShdw>
                </a:effectLst>
              </a:rPr>
              <a:t>Kamu-Özel Sektör İşbirligi</a:t>
            </a:r>
          </a:p>
          <a:p>
            <a:pPr>
              <a:lnSpc>
                <a:spcPct val="90000"/>
              </a:lnSpc>
            </a:pPr>
            <a:r>
              <a:rPr lang="tr-TR" sz="2800" b="1" smtClean="0">
                <a:solidFill>
                  <a:srgbClr val="0000FF"/>
                </a:solidFill>
                <a:effectLst>
                  <a:outerShdw blurRad="38100" dist="38100" dir="2700000" algn="tl">
                    <a:srgbClr val="C0C0C0"/>
                  </a:outerShdw>
                </a:effectLst>
              </a:rPr>
              <a:t>Kamuoyunda Çevre Bilincinin Artırılması ve Halkın Katılımı</a:t>
            </a:r>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040FFB61-B785-4B37-9D71-7F1128917FA2}" type="slidenum">
              <a:rPr lang="tr-TR"/>
              <a:pPr>
                <a:defRPr/>
              </a:pPr>
              <a:t>41</a:t>
            </a:fld>
            <a:endParaRPr lang="tr-TR"/>
          </a:p>
        </p:txBody>
      </p:sp>
      <p:sp>
        <p:nvSpPr>
          <p:cNvPr id="106497" name="Rectangle 3"/>
          <p:cNvSpPr>
            <a:spLocks noGrp="1" noChangeArrowheads="1"/>
          </p:cNvSpPr>
          <p:nvPr>
            <p:ph type="body" idx="4294967295"/>
          </p:nvPr>
        </p:nvSpPr>
        <p:spPr>
          <a:xfrm>
            <a:off x="152400" y="1066800"/>
            <a:ext cx="8534400" cy="5105400"/>
          </a:xfrm>
        </p:spPr>
        <p:txBody>
          <a:bodyPr/>
          <a:lstStyle/>
          <a:p>
            <a:pPr marL="0" indent="0">
              <a:buFont typeface="Wingdings" pitchFamily="2" charset="2"/>
              <a:buNone/>
            </a:pPr>
            <a:r>
              <a:rPr lang="tr-TR" sz="2400" b="1" smtClean="0">
                <a:solidFill>
                  <a:srgbClr val="FF0000"/>
                </a:solidFill>
              </a:rPr>
              <a:t>  </a:t>
            </a:r>
            <a:endParaRPr lang="tr-TR" sz="2000" b="1" smtClean="0"/>
          </a:p>
        </p:txBody>
      </p:sp>
      <p:graphicFrame>
        <p:nvGraphicFramePr>
          <p:cNvPr id="19498" name="Group 42"/>
          <p:cNvGraphicFramePr>
            <a:graphicFrameLocks noGrp="1"/>
          </p:cNvGraphicFramePr>
          <p:nvPr/>
        </p:nvGraphicFramePr>
        <p:xfrm>
          <a:off x="304800" y="1600200"/>
          <a:ext cx="8610600" cy="3881441"/>
        </p:xfrm>
        <a:graphic>
          <a:graphicData uri="http://schemas.openxmlformats.org/drawingml/2006/table">
            <a:tbl>
              <a:tblPr/>
              <a:tblGrid>
                <a:gridCol w="3382963"/>
                <a:gridCol w="2601912"/>
                <a:gridCol w="2625725"/>
              </a:tblGrid>
              <a:tr h="582613">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0000FF"/>
                          </a:solidFill>
                          <a:effectLst/>
                          <a:latin typeface="Arial" charset="0"/>
                          <a:cs typeface="Times New Roman" pitchFamily="18" charset="0"/>
                        </a:rPr>
                        <a:t>Sektör</a:t>
                      </a:r>
                      <a:endParaRPr kumimoji="0" lang="tr-TR" sz="2400" b="1" i="0" u="none" strike="noStrike" cap="none" normalizeH="0" baseline="0" dirty="0" smtClean="0">
                        <a:ln>
                          <a:noFill/>
                        </a:ln>
                        <a:solidFill>
                          <a:srgbClr val="0000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latin typeface="Arial" charset="0"/>
                          <a:cs typeface="Arial" charset="0"/>
                        </a:rPr>
                        <a:t>Yatırım İhtiyacı</a:t>
                      </a:r>
                      <a:endParaRPr kumimoji="0" lang="en-GB" sz="2400" b="1" i="0" u="none" strike="noStrike" cap="none" normalizeH="0" baseline="0" smtClean="0">
                        <a:ln>
                          <a:noFill/>
                        </a:ln>
                        <a:solidFill>
                          <a:srgbClr val="0000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tr-TR"/>
                    </a:p>
                  </a:txBody>
                  <a:tcPr/>
                </a:tc>
              </a:tr>
              <a:tr h="530225">
                <a:tc vMerge="1">
                  <a:txBody>
                    <a:bodyPr/>
                    <a:lstStyle/>
                    <a:p>
                      <a:endParaRPr lang="tr-TR"/>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smtClean="0">
                          <a:ln>
                            <a:noFill/>
                          </a:ln>
                          <a:solidFill>
                            <a:srgbClr val="0000FF"/>
                          </a:solidFill>
                          <a:effectLst/>
                          <a:latin typeface="Arial" charset="0"/>
                          <a:cs typeface="Times New Roman" pitchFamily="18" charset="0"/>
                        </a:rPr>
                        <a:t>Mil</a:t>
                      </a:r>
                      <a:r>
                        <a:rPr kumimoji="0" lang="tr-TR" sz="2400" b="1" i="0" u="none" strike="noStrike" cap="none" normalizeH="0" baseline="0" smtClean="0">
                          <a:ln>
                            <a:noFill/>
                          </a:ln>
                          <a:solidFill>
                            <a:srgbClr val="0000FF"/>
                          </a:solidFill>
                          <a:effectLst/>
                          <a:latin typeface="Arial" charset="0"/>
                          <a:cs typeface="Times New Roman" pitchFamily="18" charset="0"/>
                        </a:rPr>
                        <a:t>yar</a:t>
                      </a:r>
                      <a:r>
                        <a:rPr kumimoji="0" lang="en-GB" sz="2400" b="1" i="0" u="none" strike="noStrike" cap="none" normalizeH="0" baseline="0" smtClean="0">
                          <a:ln>
                            <a:noFill/>
                          </a:ln>
                          <a:solidFill>
                            <a:srgbClr val="0000FF"/>
                          </a:solidFill>
                          <a:effectLst/>
                          <a:latin typeface="Arial" charset="0"/>
                          <a:cs typeface="Times New Roman" pitchFamily="18" charset="0"/>
                        </a:rPr>
                        <a:t> </a:t>
                      </a:r>
                      <a:r>
                        <a:rPr kumimoji="0" lang="tr-TR" sz="2400" b="1" i="0" u="none" strike="noStrike" cap="none" normalizeH="0" baseline="0" smtClean="0">
                          <a:ln>
                            <a:noFill/>
                          </a:ln>
                          <a:solidFill>
                            <a:srgbClr val="0000FF"/>
                          </a:solidFill>
                          <a:effectLst/>
                          <a:latin typeface="Arial" charset="0"/>
                          <a:cs typeface="Times New Roman" pitchFamily="18" charset="0"/>
                        </a:rPr>
                        <a:t>Euro</a:t>
                      </a:r>
                      <a:endParaRPr kumimoji="0" lang="en-GB" sz="2400" b="1" i="0" u="none" strike="noStrike" cap="none" normalizeH="0" baseline="0" smtClean="0">
                        <a:ln>
                          <a:noFill/>
                        </a:ln>
                        <a:solidFill>
                          <a:srgbClr val="0000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smtClean="0">
                          <a:ln>
                            <a:noFill/>
                          </a:ln>
                          <a:solidFill>
                            <a:srgbClr val="0000FF"/>
                          </a:solidFill>
                          <a:effectLst/>
                          <a:latin typeface="Arial" charset="0"/>
                          <a:cs typeface="Times New Roman" pitchFamily="18" charset="0"/>
                        </a:rPr>
                        <a:t>Oran (%)</a:t>
                      </a:r>
                      <a:endParaRPr kumimoji="0" lang="en-GB" sz="2400" b="1" i="0" u="none" strike="noStrike" cap="none" normalizeH="0" baseline="0" smtClean="0">
                        <a:ln>
                          <a:noFill/>
                        </a:ln>
                        <a:solidFill>
                          <a:srgbClr val="0000FF"/>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474663">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       Su</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smtClean="0">
                          <a:ln>
                            <a:noFill/>
                          </a:ln>
                          <a:solidFill>
                            <a:srgbClr val="0000FF"/>
                          </a:solidFill>
                          <a:effectLst/>
                          <a:latin typeface="Arial" charset="0"/>
                          <a:cs typeface="Times New Roman" pitchFamily="18" charset="0"/>
                        </a:rPr>
                        <a:t>3</a:t>
                      </a:r>
                      <a:r>
                        <a:rPr kumimoji="0" lang="tr-TR" sz="2000" b="1" i="0" u="none" strike="noStrike" cap="none" normalizeH="0" baseline="0" smtClean="0">
                          <a:ln>
                            <a:noFill/>
                          </a:ln>
                          <a:solidFill>
                            <a:srgbClr val="0000FF"/>
                          </a:solidFill>
                          <a:effectLst/>
                          <a:latin typeface="Arial" charset="0"/>
                          <a:cs typeface="Times New Roman" pitchFamily="18" charset="0"/>
                        </a:rPr>
                        <a:t>3,969</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57,95</a:t>
                      </a:r>
                      <a:endParaRPr kumimoji="0" lang="en-GB" sz="2000" b="1" i="0" u="none" strike="noStrike" cap="none" normalizeH="0" baseline="0" dirty="0" smtClean="0">
                        <a:ln>
                          <a:noFill/>
                        </a:ln>
                        <a:solidFill>
                          <a:srgbClr val="0000FF"/>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878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       At</a:t>
                      </a:r>
                      <a:r>
                        <a:rPr kumimoji="0" lang="en-US" sz="2000" b="1" i="0" u="none" strike="noStrike" cap="none" normalizeH="0" baseline="0" smtClean="0">
                          <a:ln>
                            <a:noFill/>
                          </a:ln>
                          <a:solidFill>
                            <a:srgbClr val="0000FF"/>
                          </a:solidFill>
                          <a:effectLst/>
                          <a:latin typeface="Arial" charset="0"/>
                          <a:cs typeface="Arial" charset="0"/>
                        </a:rPr>
                        <a:t>ı</a:t>
                      </a:r>
                      <a:r>
                        <a:rPr kumimoji="0" lang="tr-TR" sz="2000" b="1" i="0" u="none" strike="noStrike" cap="none" normalizeH="0" baseline="0" smtClean="0">
                          <a:ln>
                            <a:noFill/>
                          </a:ln>
                          <a:solidFill>
                            <a:srgbClr val="0000FF"/>
                          </a:solidFill>
                          <a:effectLst/>
                          <a:latin typeface="Arial" charset="0"/>
                          <a:cs typeface="Times New Roman" pitchFamily="18" charset="0"/>
                        </a:rPr>
                        <a:t>k</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a:t>
                      </a:r>
                      <a:r>
                        <a:rPr kumimoji="0" lang="en-GB" sz="2000" b="1" i="0" u="none" strike="noStrike" cap="none" normalizeH="0" baseline="0" dirty="0" smtClean="0">
                          <a:ln>
                            <a:noFill/>
                          </a:ln>
                          <a:solidFill>
                            <a:srgbClr val="0000FF"/>
                          </a:solidFill>
                          <a:effectLst/>
                          <a:latin typeface="Arial" charset="0"/>
                          <a:cs typeface="Times New Roman" pitchFamily="18" charset="0"/>
                        </a:rPr>
                        <a:t>9</a:t>
                      </a:r>
                      <a:r>
                        <a:rPr kumimoji="0" lang="tr-TR" sz="2000" b="1" i="0" u="none" strike="noStrike" cap="none" normalizeH="0" baseline="0" dirty="0" smtClean="0">
                          <a:ln>
                            <a:noFill/>
                          </a:ln>
                          <a:solidFill>
                            <a:srgbClr val="0000FF"/>
                          </a:solidFill>
                          <a:effectLst/>
                          <a:latin typeface="Arial" charset="0"/>
                          <a:cs typeface="Times New Roman" pitchFamily="18" charset="0"/>
                        </a:rPr>
                        <a:t>,</a:t>
                      </a:r>
                      <a:r>
                        <a:rPr kumimoji="0" lang="en-GB" sz="2000" b="1" i="0" u="none" strike="noStrike" cap="none" normalizeH="0" baseline="0" dirty="0" smtClean="0">
                          <a:ln>
                            <a:noFill/>
                          </a:ln>
                          <a:solidFill>
                            <a:srgbClr val="0000FF"/>
                          </a:solidFill>
                          <a:effectLst/>
                          <a:latin typeface="Arial" charset="0"/>
                          <a:cs typeface="Times New Roman" pitchFamily="18" charset="0"/>
                        </a:rPr>
                        <a:t>560</a:t>
                      </a:r>
                      <a:endParaRPr kumimoji="0" lang="en-GB"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a:t>
                      </a:r>
                      <a:r>
                        <a:rPr kumimoji="0" lang="en-GB" sz="2000" b="1" i="0" u="none" strike="noStrike" cap="none" normalizeH="0" baseline="0" dirty="0" smtClean="0">
                          <a:ln>
                            <a:noFill/>
                          </a:ln>
                          <a:solidFill>
                            <a:srgbClr val="0000FF"/>
                          </a:solidFill>
                          <a:effectLst/>
                          <a:latin typeface="Arial" charset="0"/>
                          <a:cs typeface="Times New Roman" pitchFamily="18" charset="0"/>
                        </a:rPr>
                        <a:t>16</a:t>
                      </a:r>
                      <a:r>
                        <a:rPr kumimoji="0" lang="tr-TR" sz="2000" b="1" i="0" u="none" strike="noStrike" cap="none" normalizeH="0" baseline="0" dirty="0" smtClean="0">
                          <a:ln>
                            <a:noFill/>
                          </a:ln>
                          <a:solidFill>
                            <a:srgbClr val="0000FF"/>
                          </a:solidFill>
                          <a:effectLst/>
                          <a:latin typeface="Arial" charset="0"/>
                          <a:cs typeface="Times New Roman" pitchFamily="18" charset="0"/>
                        </a:rPr>
                        <a:t>,31</a:t>
                      </a:r>
                      <a:endParaRPr kumimoji="0" lang="en-GB" sz="2000" b="1" i="0" u="none" strike="noStrike" cap="none" normalizeH="0" baseline="0" dirty="0" smtClean="0">
                        <a:ln>
                          <a:noFill/>
                        </a:ln>
                        <a:solidFill>
                          <a:srgbClr val="0000FF"/>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878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       Hava</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0,037</a:t>
                      </a:r>
                      <a:endParaRPr kumimoji="0" lang="en-GB"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0,07</a:t>
                      </a:r>
                      <a:endParaRPr kumimoji="0" lang="en-GB" sz="2000" b="1" i="0" u="none" strike="noStrike" cap="none" normalizeH="0" baseline="0" dirty="0" smtClean="0">
                        <a:ln>
                          <a:noFill/>
                        </a:ln>
                        <a:solidFill>
                          <a:srgbClr val="0000FF"/>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878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Endüstriyel Kirlilik</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smtClean="0">
                          <a:ln>
                            <a:noFill/>
                          </a:ln>
                          <a:solidFill>
                            <a:srgbClr val="0000FF"/>
                          </a:solidFill>
                          <a:effectLst/>
                          <a:latin typeface="Arial" charset="0"/>
                          <a:cs typeface="Times New Roman" pitchFamily="18" charset="0"/>
                        </a:rPr>
                        <a:t>1</a:t>
                      </a:r>
                      <a:r>
                        <a:rPr kumimoji="0" lang="tr-TR" sz="2000" b="1" i="0" u="none" strike="noStrike" cap="none" normalizeH="0" baseline="0" smtClean="0">
                          <a:ln>
                            <a:noFill/>
                          </a:ln>
                          <a:solidFill>
                            <a:srgbClr val="0000FF"/>
                          </a:solidFill>
                          <a:effectLst/>
                          <a:latin typeface="Arial" charset="0"/>
                          <a:cs typeface="Times New Roman" pitchFamily="18" charset="0"/>
                        </a:rPr>
                        <a:t>4,785</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25,22</a:t>
                      </a:r>
                      <a:endParaRPr kumimoji="0" lang="en-GB" sz="2000" b="1" i="0" u="none" strike="noStrike" cap="none" normalizeH="0" baseline="0" dirty="0" smtClean="0">
                        <a:ln>
                          <a:noFill/>
                        </a:ln>
                        <a:solidFill>
                          <a:srgbClr val="0000FF"/>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878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       Do</a:t>
                      </a:r>
                      <a:r>
                        <a:rPr kumimoji="0" lang="en-US" sz="2000" b="1" i="0" u="none" strike="noStrike" cap="none" normalizeH="0" baseline="0" smtClean="0">
                          <a:ln>
                            <a:noFill/>
                          </a:ln>
                          <a:solidFill>
                            <a:srgbClr val="0000FF"/>
                          </a:solidFill>
                          <a:effectLst/>
                          <a:latin typeface="Arial" charset="0"/>
                          <a:cs typeface="Arial" charset="0"/>
                        </a:rPr>
                        <a:t>ğ</a:t>
                      </a:r>
                      <a:r>
                        <a:rPr kumimoji="0" lang="tr-TR" sz="2000" b="1" i="0" u="none" strike="noStrike" cap="none" normalizeH="0" baseline="0" smtClean="0">
                          <a:ln>
                            <a:noFill/>
                          </a:ln>
                          <a:solidFill>
                            <a:srgbClr val="0000FF"/>
                          </a:solidFill>
                          <a:effectLst/>
                          <a:latin typeface="Arial" charset="0"/>
                          <a:cs typeface="Times New Roman" pitchFamily="18" charset="0"/>
                        </a:rPr>
                        <a:t>a Koruma</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0000FF"/>
                          </a:solidFill>
                          <a:effectLst/>
                          <a:latin typeface="Arial" charset="0"/>
                          <a:cs typeface="Times New Roman" pitchFamily="18" charset="0"/>
                        </a:rPr>
                        <a:t>  0,264</a:t>
                      </a:r>
                      <a:endParaRPr kumimoji="0" lang="en-GB" sz="2000" b="1"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           0,45</a:t>
                      </a:r>
                      <a:endParaRPr kumimoji="0" lang="en-GB" sz="2000" b="1" i="0" u="none" strike="noStrike" cap="none" normalizeH="0" baseline="0" dirty="0" smtClean="0">
                        <a:ln>
                          <a:noFill/>
                        </a:ln>
                        <a:solidFill>
                          <a:srgbClr val="0000FF"/>
                        </a:solidFill>
                        <a:effectLst/>
                        <a:latin typeface="Arial"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8788">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Arial" charset="0"/>
                          <a:cs typeface="Times New Roman" pitchFamily="18" charset="0"/>
                        </a:rPr>
                        <a:t>       </a:t>
                      </a:r>
                      <a:r>
                        <a:rPr kumimoji="0" lang="en-GB" sz="2000" b="1" i="0" u="none" strike="noStrike" cap="none" normalizeH="0" baseline="0" smtClean="0">
                          <a:ln>
                            <a:noFill/>
                          </a:ln>
                          <a:solidFill>
                            <a:srgbClr val="FF0000"/>
                          </a:solidFill>
                          <a:effectLst/>
                          <a:latin typeface="Arial" charset="0"/>
                          <a:cs typeface="Times New Roman" pitchFamily="18" charset="0"/>
                        </a:rPr>
                        <a:t>To</a:t>
                      </a:r>
                      <a:r>
                        <a:rPr kumimoji="0" lang="tr-TR" sz="2000" b="1" i="0" u="none" strike="noStrike" cap="none" normalizeH="0" baseline="0" smtClean="0">
                          <a:ln>
                            <a:noFill/>
                          </a:ln>
                          <a:solidFill>
                            <a:srgbClr val="FF0000"/>
                          </a:solidFill>
                          <a:effectLst/>
                          <a:latin typeface="Arial" charset="0"/>
                          <a:cs typeface="Times New Roman" pitchFamily="18" charset="0"/>
                        </a:rPr>
                        <a:t>plam</a:t>
                      </a:r>
                      <a:endParaRPr kumimoji="0" lang="en-GB" sz="2000" b="1" i="0" u="none" strike="noStrike" cap="none" normalizeH="0" baseline="0" smtClean="0">
                        <a:ln>
                          <a:noFill/>
                        </a:ln>
                        <a:solidFill>
                          <a:srgbClr val="FF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2000" b="1" i="0" u="none" strike="noStrike" cap="none" normalizeH="0" baseline="0" dirty="0" smtClean="0">
                          <a:ln>
                            <a:noFill/>
                          </a:ln>
                          <a:solidFill>
                            <a:srgbClr val="FF0000"/>
                          </a:solidFill>
                          <a:effectLst/>
                          <a:latin typeface="Arial" charset="0"/>
                          <a:cs typeface="Times New Roman" pitchFamily="18" charset="0"/>
                        </a:rPr>
                        <a:t>5</a:t>
                      </a:r>
                      <a:r>
                        <a:rPr kumimoji="0" lang="tr-TR" sz="2000" b="1" i="0" u="none" strike="noStrike" cap="none" normalizeH="0" baseline="0" dirty="0" smtClean="0">
                          <a:ln>
                            <a:noFill/>
                          </a:ln>
                          <a:solidFill>
                            <a:srgbClr val="FF0000"/>
                          </a:solidFill>
                          <a:effectLst/>
                          <a:latin typeface="Arial" charset="0"/>
                          <a:cs typeface="Times New Roman" pitchFamily="18" charset="0"/>
                        </a:rPr>
                        <a:t>8,615</a:t>
                      </a:r>
                      <a:endParaRPr kumimoji="0" lang="en-GB" sz="2000" b="1" i="0" u="none" strike="noStrike" cap="none" normalizeH="0" baseline="0" dirty="0" smtClean="0">
                        <a:ln>
                          <a:noFill/>
                        </a:ln>
                        <a:solidFill>
                          <a:srgbClr val="FF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FF0000"/>
                          </a:solidFill>
                          <a:effectLst/>
                          <a:latin typeface="Arial" charset="0"/>
                          <a:cs typeface="Times New Roman" pitchFamily="18" charset="0"/>
                        </a:rPr>
                        <a:t>            </a:t>
                      </a:r>
                      <a:r>
                        <a:rPr kumimoji="0" lang="en-GB" sz="2000" b="1" i="0" u="none" strike="noStrike" cap="none" normalizeH="0" baseline="0" dirty="0" smtClean="0">
                          <a:ln>
                            <a:noFill/>
                          </a:ln>
                          <a:solidFill>
                            <a:srgbClr val="FF0000"/>
                          </a:solidFill>
                          <a:effectLst/>
                          <a:latin typeface="Arial" charset="0"/>
                          <a:cs typeface="Times New Roman" pitchFamily="18" charset="0"/>
                        </a:rPr>
                        <a:t>100</a:t>
                      </a:r>
                      <a:endParaRPr kumimoji="0" lang="en-GB" sz="2000" b="1" i="0" u="none" strike="noStrike" cap="none" normalizeH="0" baseline="0" dirty="0" smtClean="0">
                        <a:ln>
                          <a:noFill/>
                        </a:ln>
                        <a:solidFill>
                          <a:srgbClr val="FF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106534" name="Rectangle 2"/>
          <p:cNvSpPr>
            <a:spLocks noChangeArrowheads="1"/>
          </p:cNvSpPr>
          <p:nvPr/>
        </p:nvSpPr>
        <p:spPr bwMode="auto">
          <a:xfrm>
            <a:off x="233363" y="152400"/>
            <a:ext cx="8839200" cy="654050"/>
          </a:xfrm>
          <a:prstGeom prst="rect">
            <a:avLst/>
          </a:prstGeom>
          <a:noFill/>
          <a:ln w="9525">
            <a:noFill/>
            <a:miter lim="800000"/>
            <a:headEnd/>
            <a:tailEnd/>
          </a:ln>
        </p:spPr>
        <p:txBody>
          <a:bodyPr anchor="ctr"/>
          <a:lstStyle/>
          <a:p>
            <a:pPr algn="ctr"/>
            <a:endParaRPr lang="en-GB" sz="2800" b="1">
              <a:solidFill>
                <a:srgbClr val="FF0000"/>
              </a:solidFill>
              <a:latin typeface="Arial" charset="0"/>
            </a:endParaRPr>
          </a:p>
        </p:txBody>
      </p:sp>
      <p:sp>
        <p:nvSpPr>
          <p:cNvPr id="106537" name="Rectangle 41"/>
          <p:cNvSpPr>
            <a:spLocks noChangeArrowheads="1"/>
          </p:cNvSpPr>
          <p:nvPr/>
        </p:nvSpPr>
        <p:spPr bwMode="auto">
          <a:xfrm>
            <a:off x="1479550" y="398463"/>
            <a:ext cx="7207250" cy="3968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eaLnBrk="0" hangingPunct="0">
              <a:spcBef>
                <a:spcPct val="20000"/>
              </a:spcBef>
              <a:buFont typeface="Wingdings" pitchFamily="2" charset="2"/>
              <a:buNone/>
            </a:pPr>
            <a:r>
              <a:rPr lang="tr-TR" sz="2000" b="1">
                <a:solidFill>
                  <a:srgbClr val="FF0000"/>
                </a:solidFill>
                <a:effectLst>
                  <a:outerShdw blurRad="38100" dist="38100" dir="2700000" algn="tl">
                    <a:srgbClr val="C0C0C0"/>
                  </a:outerShdw>
                </a:effectLst>
              </a:rPr>
              <a:t>UÇES’e Göre Toplam Yatırım İhtiyacı (2007-2023)</a:t>
            </a:r>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9630B2A0-D27A-4B81-A76D-796DDF9C6DB3}" type="slidenum">
              <a:rPr lang="tr-TR"/>
              <a:pPr>
                <a:defRPr/>
              </a:pPr>
              <a:t>42</a:t>
            </a:fld>
            <a:endParaRPr lang="tr-TR"/>
          </a:p>
        </p:txBody>
      </p:sp>
      <p:graphicFrame>
        <p:nvGraphicFramePr>
          <p:cNvPr id="108587" name="Group 43"/>
          <p:cNvGraphicFramePr>
            <a:graphicFrameLocks noGrp="1"/>
          </p:cNvGraphicFramePr>
          <p:nvPr/>
        </p:nvGraphicFramePr>
        <p:xfrm>
          <a:off x="357188" y="1643063"/>
          <a:ext cx="8572500" cy="4876170"/>
        </p:xfrm>
        <a:graphic>
          <a:graphicData uri="http://schemas.openxmlformats.org/drawingml/2006/table">
            <a:tbl>
              <a:tblPr/>
              <a:tblGrid>
                <a:gridCol w="4286250"/>
                <a:gridCol w="4286250"/>
              </a:tblGrid>
              <a:tr h="6524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FF0000"/>
                          </a:solidFill>
                          <a:effectLst/>
                          <a:latin typeface="Arial" charset="0"/>
                          <a:cs typeface="Arial" charset="0"/>
                        </a:rPr>
                        <a:t>İLGİLİ KURUM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smtClean="0">
                          <a:ln>
                            <a:noFill/>
                          </a:ln>
                          <a:solidFill>
                            <a:srgbClr val="FF0000"/>
                          </a:solidFill>
                          <a:effectLst/>
                          <a:latin typeface="Arial" charset="0"/>
                          <a:cs typeface="Arial" charset="0"/>
                        </a:rPr>
                        <a:t>FİNANSMAN İHTİYACI</a:t>
                      </a:r>
                      <a:br>
                        <a:rPr kumimoji="0" lang="tr-TR" sz="2000" b="1" i="0" u="none" strike="noStrike" cap="none" normalizeH="0" baseline="0" smtClean="0">
                          <a:ln>
                            <a:noFill/>
                          </a:ln>
                          <a:solidFill>
                            <a:srgbClr val="FF0000"/>
                          </a:solidFill>
                          <a:effectLst/>
                          <a:latin typeface="Arial" charset="0"/>
                          <a:cs typeface="Arial" charset="0"/>
                        </a:rPr>
                      </a:br>
                      <a:r>
                        <a:rPr kumimoji="0" lang="tr-TR" sz="2000" b="1" i="0" u="none" strike="noStrike" cap="none" normalizeH="0" baseline="0" smtClean="0">
                          <a:ln>
                            <a:noFill/>
                          </a:ln>
                          <a:solidFill>
                            <a:srgbClr val="FF0000"/>
                          </a:solidFill>
                          <a:effectLst/>
                          <a:latin typeface="Arial" charset="0"/>
                          <a:cs typeface="Arial" charset="0"/>
                        </a:rPr>
                        <a:t>(MİLYAR EURO)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1- Merkezi İdare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7,738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2- Yerel İdare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21,814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     Belediye öz kaynakları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13,023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     İller Bankası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6,980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     Dış Krediler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0,994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     KÖİ (PPP)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0,817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3- Özel Sektör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15,138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99"/>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4- KİT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1,187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5- AB Fonları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FF"/>
                          </a:solidFill>
                          <a:effectLst/>
                          <a:latin typeface="Arial" charset="0"/>
                          <a:cs typeface="Arial" charset="0"/>
                        </a:rPr>
                        <a:t>12,708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Arial" charset="0"/>
                          <a:cs typeface="Arial" charset="0"/>
                        </a:rPr>
                        <a:t>GENEL TOPLAM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Arial" charset="0"/>
                          <a:cs typeface="Arial" charset="0"/>
                        </a:rPr>
                        <a:t>58,585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8585" name="4 Dikdörtgen"/>
          <p:cNvSpPr>
            <a:spLocks noChangeArrowheads="1"/>
          </p:cNvSpPr>
          <p:nvPr/>
        </p:nvSpPr>
        <p:spPr bwMode="auto">
          <a:xfrm>
            <a:off x="1285875" y="341313"/>
            <a:ext cx="7643813" cy="396875"/>
          </a:xfrm>
          <a:prstGeom prst="rect">
            <a:avLst/>
          </a:prstGeom>
          <a:noFill/>
          <a:ln w="9525">
            <a:noFill/>
            <a:miter lim="800000"/>
            <a:headEnd/>
            <a:tailEnd/>
          </a:ln>
        </p:spPr>
        <p:txBody>
          <a:bodyPr>
            <a:spAutoFit/>
          </a:bodyPr>
          <a:lstStyle/>
          <a:p>
            <a:r>
              <a:rPr lang="tr-TR" sz="2000" b="1">
                <a:solidFill>
                  <a:srgbClr val="FF0000"/>
                </a:solidFill>
                <a:effectLst>
                  <a:outerShdw blurRad="38100" dist="38100" dir="2700000" algn="tl">
                    <a:srgbClr val="C0C0C0"/>
                  </a:outerShdw>
                </a:effectLst>
                <a:latin typeface="Arial" charset="0"/>
              </a:rPr>
              <a:t>UÇES’e Göre İlgili Kurumların Finansman İhtiyacı (2007-2023)</a:t>
            </a:r>
            <a:endParaRPr lang="tr-TR" sz="2000" b="1">
              <a:effectLst>
                <a:outerShdw blurRad="38100" dist="38100" dir="2700000" algn="tl">
                  <a:srgbClr val="C0C0C0"/>
                </a:outerShdw>
              </a:effectLst>
              <a:latin typeface="Calibri" pitchFamily="34" charset="0"/>
            </a:endParaRPr>
          </a:p>
        </p:txBody>
      </p:sp>
    </p:spTree>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C33B07B1-B19F-47EA-8165-E5E287A5FFB7}" type="slidenum">
              <a:rPr lang="tr-TR"/>
              <a:pPr>
                <a:defRPr/>
              </a:pPr>
              <a:t>43</a:t>
            </a:fld>
            <a:endParaRPr lang="tr-TR"/>
          </a:p>
        </p:txBody>
      </p:sp>
      <p:sp>
        <p:nvSpPr>
          <p:cNvPr id="4099" name="Rectangle 3"/>
          <p:cNvSpPr>
            <a:spLocks noGrp="1" noChangeArrowheads="1"/>
          </p:cNvSpPr>
          <p:nvPr>
            <p:ph type="body" idx="1"/>
          </p:nvPr>
        </p:nvSpPr>
        <p:spPr>
          <a:xfrm>
            <a:off x="457200" y="1600200"/>
            <a:ext cx="8435975" cy="4525963"/>
          </a:xfrm>
        </p:spPr>
        <p:txBody>
          <a:bodyPr/>
          <a:lstStyle/>
          <a:p>
            <a:pPr marL="660400" indent="-660400"/>
            <a:r>
              <a:rPr lang="tr-TR" b="1" smtClean="0">
                <a:solidFill>
                  <a:srgbClr val="0000FF"/>
                </a:solidFill>
                <a:effectLst>
                  <a:outerShdw blurRad="38100" dist="38100" dir="2700000" algn="tl">
                    <a:srgbClr val="C0C0C0"/>
                  </a:outerShdw>
                </a:effectLst>
              </a:rPr>
              <a:t>Yeni düzenlemeler </a:t>
            </a:r>
            <a:r>
              <a:rPr lang="tr-TR" b="1" smtClean="0">
                <a:solidFill>
                  <a:srgbClr val="0000FF"/>
                </a:solidFill>
                <a:effectLst>
                  <a:outerShdw blurRad="38100" dist="38100" dir="2700000" algn="tl">
                    <a:srgbClr val="C0C0C0"/>
                  </a:outerShdw>
                </a:effectLst>
                <a:sym typeface="Wingdings" pitchFamily="2" charset="2"/>
              </a:rPr>
              <a:t> yeni gereklilikler:</a:t>
            </a:r>
            <a:endParaRPr lang="tr-TR" sz="1800" b="1" smtClean="0">
              <a:solidFill>
                <a:srgbClr val="0000FF"/>
              </a:solidFill>
              <a:effectLst>
                <a:outerShdw blurRad="38100" dist="38100" dir="2700000" algn="tl">
                  <a:srgbClr val="C0C0C0"/>
                </a:outerShdw>
              </a:effectLst>
              <a:sym typeface="Wingdings" pitchFamily="2" charset="2"/>
            </a:endParaRPr>
          </a:p>
          <a:p>
            <a:pPr marL="660400" indent="-660400">
              <a:buFont typeface="Wingdings" pitchFamily="2" charset="2"/>
              <a:buNone/>
            </a:pPr>
            <a:endParaRPr lang="tr-TR" sz="1800" b="1" smtClean="0">
              <a:solidFill>
                <a:srgbClr val="0000FF"/>
              </a:solidFill>
              <a:effectLst>
                <a:outerShdw blurRad="38100" dist="38100" dir="2700000" algn="tl">
                  <a:srgbClr val="C0C0C0"/>
                </a:outerShdw>
              </a:effectLst>
              <a:sym typeface="Wingdings" pitchFamily="2" charset="2"/>
            </a:endParaRPr>
          </a:p>
          <a:p>
            <a:pPr marL="660400" indent="-660400">
              <a:buClr>
                <a:schemeClr val="tx1"/>
              </a:buClr>
              <a:buFont typeface="Wingdings" pitchFamily="2" charset="2"/>
              <a:buChar char="v"/>
            </a:pPr>
            <a:r>
              <a:rPr lang="tr-TR" b="1" smtClean="0">
                <a:solidFill>
                  <a:srgbClr val="0000FF"/>
                </a:solidFill>
                <a:effectLst>
                  <a:outerShdw blurRad="38100" dist="38100" dir="2700000" algn="tl">
                    <a:srgbClr val="C0C0C0"/>
                  </a:outerShdw>
                </a:effectLst>
              </a:rPr>
              <a:t>Yatırımlar &amp; işletme maliyetleri*</a:t>
            </a:r>
          </a:p>
          <a:p>
            <a:pPr marL="660400" indent="-660400">
              <a:buClr>
                <a:schemeClr val="tx1"/>
              </a:buClr>
              <a:buFont typeface="Wingdings" pitchFamily="2" charset="2"/>
              <a:buNone/>
            </a:pPr>
            <a:r>
              <a:rPr lang="tr-TR" sz="2000" b="1" smtClean="0">
                <a:solidFill>
                  <a:srgbClr val="0000FF"/>
                </a:solidFill>
                <a:effectLst>
                  <a:outerShdw blurRad="38100" dist="38100" dir="2700000" algn="tl">
                    <a:srgbClr val="C0C0C0"/>
                  </a:outerShdw>
                </a:effectLst>
              </a:rPr>
              <a:t>	* </a:t>
            </a:r>
            <a:r>
              <a:rPr lang="tr-TR" sz="2000" b="1" i="1" smtClean="0">
                <a:solidFill>
                  <a:srgbClr val="0000FF"/>
                </a:solidFill>
                <a:effectLst>
                  <a:outerShdw blurRad="38100" dist="38100" dir="2700000" algn="tl">
                    <a:srgbClr val="C0C0C0"/>
                  </a:outerShdw>
                </a:effectLst>
              </a:rPr>
              <a:t>verimlilik artışı ile düşüş haricindeki durumlarda</a:t>
            </a:r>
          </a:p>
          <a:p>
            <a:pPr marL="660400" indent="-660400">
              <a:buClr>
                <a:schemeClr val="tx1"/>
              </a:buClr>
              <a:buFont typeface="Wingdings" pitchFamily="2" charset="2"/>
              <a:buChar char="v"/>
            </a:pPr>
            <a:r>
              <a:rPr lang="tr-TR" b="1" smtClean="0">
                <a:solidFill>
                  <a:srgbClr val="0000FF"/>
                </a:solidFill>
                <a:effectLst>
                  <a:outerShdw blurRad="38100" dist="38100" dir="2700000" algn="tl">
                    <a:srgbClr val="C0C0C0"/>
                  </a:outerShdw>
                </a:effectLst>
              </a:rPr>
              <a:t>Bilgilenme ihtiyacı</a:t>
            </a:r>
          </a:p>
          <a:p>
            <a:pPr marL="660400" indent="-660400">
              <a:buClr>
                <a:schemeClr val="tx1"/>
              </a:buClr>
              <a:buFont typeface="Wingdings" pitchFamily="2" charset="2"/>
              <a:buChar char="v"/>
            </a:pPr>
            <a:r>
              <a:rPr lang="tr-TR" b="1" smtClean="0">
                <a:solidFill>
                  <a:srgbClr val="0000FF"/>
                </a:solidFill>
                <a:effectLst>
                  <a:outerShdw blurRad="38100" dist="38100" dir="2700000" algn="tl">
                    <a:srgbClr val="C0C0C0"/>
                  </a:outerShdw>
                </a:effectLst>
              </a:rPr>
              <a:t>Değişikliklerin yönetimi (Üretim/işletim yöntemlerinde, maddelerde, …)</a:t>
            </a:r>
          </a:p>
          <a:p>
            <a:pPr marL="660400" indent="-660400">
              <a:buFont typeface="Wingdings" pitchFamily="2" charset="2"/>
              <a:buNone/>
            </a:pPr>
            <a:endParaRPr lang="tr-TR" b="1" smtClean="0">
              <a:solidFill>
                <a:srgbClr val="0000FF"/>
              </a:solidFill>
              <a:effectLst>
                <a:outerShdw blurRad="38100" dist="38100" dir="2700000" algn="tl">
                  <a:srgbClr val="C0C0C0"/>
                </a:outerShdw>
              </a:effectLst>
            </a:endParaRPr>
          </a:p>
          <a:p>
            <a:pPr marL="660400" indent="-660400">
              <a:buFont typeface="Wingdings" pitchFamily="2" charset="2"/>
              <a:buNone/>
            </a:pPr>
            <a:endParaRPr lang="tr-TR" b="1" smtClean="0">
              <a:solidFill>
                <a:srgbClr val="0000FF"/>
              </a:solidFill>
              <a:effectLst>
                <a:outerShdw blurRad="38100" dist="38100" dir="2700000" algn="tl">
                  <a:srgbClr val="C0C0C0"/>
                </a:outerShdw>
              </a:effectLst>
            </a:endParaRPr>
          </a:p>
        </p:txBody>
      </p:sp>
      <p:sp>
        <p:nvSpPr>
          <p:cNvPr id="4098" name="Rectangle 2"/>
          <p:cNvSpPr>
            <a:spLocks noChangeArrowheads="1"/>
          </p:cNvSpPr>
          <p:nvPr/>
        </p:nvSpPr>
        <p:spPr bwMode="auto">
          <a:xfrm>
            <a:off x="457200" y="274638"/>
            <a:ext cx="8229600" cy="754062"/>
          </a:xfrm>
          <a:prstGeom prst="rect">
            <a:avLst/>
          </a:prstGeom>
          <a:noFill/>
          <a:ln w="9525">
            <a:noFill/>
            <a:miter lim="800000"/>
            <a:headEnd/>
            <a:tailEnd/>
          </a:ln>
        </p:spPr>
        <p:txBody>
          <a:bodyPr anchor="ctr"/>
          <a:lstStyle/>
          <a:p>
            <a:pPr algn="ctr" eaLnBrk="0" hangingPunct="0"/>
            <a:r>
              <a:rPr lang="tr-TR" sz="3600" b="1">
                <a:solidFill>
                  <a:schemeClr val="tx2"/>
                </a:solidFill>
                <a:effectLst>
                  <a:outerShdw blurRad="38100" dist="38100" dir="2700000" algn="tl">
                    <a:srgbClr val="C0C0C0"/>
                  </a:outerShdw>
                </a:effectLst>
                <a:latin typeface="Arial" charset="0"/>
              </a:rPr>
              <a:t>Sanayinin Sorumlulukları</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2F89DAF0-5AC3-465F-A452-0EA1B6CD413E}" type="slidenum">
              <a:rPr lang="tr-TR"/>
              <a:pPr>
                <a:defRPr/>
              </a:pPr>
              <a:t>44</a:t>
            </a:fld>
            <a:endParaRPr lang="tr-TR"/>
          </a:p>
        </p:txBody>
      </p:sp>
      <p:sp>
        <p:nvSpPr>
          <p:cNvPr id="5123" name="Rectangle 3"/>
          <p:cNvSpPr>
            <a:spLocks noGrp="1" noChangeArrowheads="1"/>
          </p:cNvSpPr>
          <p:nvPr>
            <p:ph type="body" idx="1"/>
          </p:nvPr>
        </p:nvSpPr>
        <p:spPr/>
        <p:txBody>
          <a:bodyPr/>
          <a:lstStyle/>
          <a:p>
            <a:r>
              <a:rPr lang="tr-TR" b="1" smtClean="0">
                <a:solidFill>
                  <a:srgbClr val="0000FF"/>
                </a:solidFill>
                <a:effectLst>
                  <a:outerShdw blurRad="38100" dist="38100" dir="2700000" algn="tl">
                    <a:srgbClr val="C0C0C0"/>
                  </a:outerShdw>
                </a:effectLst>
              </a:rPr>
              <a:t>İhtiyaç tespitine destek:</a:t>
            </a:r>
          </a:p>
          <a:p>
            <a:pPr lvl="1">
              <a:buClr>
                <a:schemeClr val="tx1"/>
              </a:buClr>
              <a:buFont typeface="Wingdings" pitchFamily="2" charset="2"/>
              <a:buChar char="v"/>
            </a:pPr>
            <a:r>
              <a:rPr lang="tr-TR" b="1" smtClean="0">
                <a:solidFill>
                  <a:srgbClr val="0000FF"/>
                </a:solidFill>
                <a:effectLst>
                  <a:outerShdw blurRad="38100" dist="38100" dir="2700000" algn="tl">
                    <a:srgbClr val="C0C0C0"/>
                  </a:outerShdw>
                </a:effectLst>
                <a:sym typeface="Wingdings" pitchFamily="2" charset="2"/>
              </a:rPr>
              <a:t> </a:t>
            </a:r>
            <a:r>
              <a:rPr lang="tr-TR" b="1" smtClean="0">
                <a:solidFill>
                  <a:srgbClr val="0000FF"/>
                </a:solidFill>
                <a:effectLst>
                  <a:outerShdw blurRad="38100" dist="38100" dir="2700000" algn="tl">
                    <a:srgbClr val="C0C0C0"/>
                  </a:outerShdw>
                </a:effectLst>
              </a:rPr>
              <a:t>Durumun ve zorlukların Bakanlığımızla paylaşılması</a:t>
            </a:r>
          </a:p>
          <a:p>
            <a:pPr lvl="1">
              <a:buClr>
                <a:schemeClr val="tx1"/>
              </a:buClr>
              <a:buFont typeface="Wingdings" pitchFamily="2" charset="2"/>
              <a:buChar char="v"/>
            </a:pPr>
            <a:r>
              <a:rPr lang="tr-TR" b="1" smtClean="0">
                <a:solidFill>
                  <a:srgbClr val="0000FF"/>
                </a:solidFill>
                <a:effectLst>
                  <a:outerShdw blurRad="38100" dist="38100" dir="2700000" algn="tl">
                    <a:srgbClr val="C0C0C0"/>
                  </a:outerShdw>
                </a:effectLst>
                <a:sym typeface="Wingdings" pitchFamily="2" charset="2"/>
              </a:rPr>
              <a:t>	Etki Değerlendirme  çalışmalarına katkı</a:t>
            </a:r>
          </a:p>
          <a:p>
            <a:pPr>
              <a:buFont typeface="Wingdings" pitchFamily="2" charset="2"/>
              <a:buNone/>
            </a:pPr>
            <a:r>
              <a:rPr lang="tr-TR" sz="1400" b="1" smtClean="0">
                <a:solidFill>
                  <a:srgbClr val="0000FF"/>
                </a:solidFill>
                <a:effectLst>
                  <a:outerShdw blurRad="38100" dist="38100" dir="2700000" algn="tl">
                    <a:srgbClr val="C0C0C0"/>
                  </a:outerShdw>
                </a:effectLst>
                <a:sym typeface="Wingdings" pitchFamily="2" charset="2"/>
              </a:rPr>
              <a:t>   </a:t>
            </a:r>
          </a:p>
          <a:p>
            <a:pPr>
              <a:buFont typeface="Wingdings" pitchFamily="2" charset="2"/>
              <a:buNone/>
            </a:pPr>
            <a:r>
              <a:rPr lang="tr-TR" b="1" smtClean="0">
                <a:solidFill>
                  <a:srgbClr val="0000FF"/>
                </a:solidFill>
                <a:effectLst>
                  <a:outerShdw blurRad="38100" dist="38100" dir="2700000" algn="tl">
                    <a:srgbClr val="C0C0C0"/>
                  </a:outerShdw>
                </a:effectLst>
                <a:sym typeface="Wingdings" pitchFamily="2" charset="2"/>
              </a:rPr>
              <a:t>    Sonuç:</a:t>
            </a:r>
          </a:p>
          <a:p>
            <a:pPr lvl="1">
              <a:buClr>
                <a:schemeClr val="tx1"/>
              </a:buClr>
              <a:buFont typeface="Wingdings" pitchFamily="2" charset="2"/>
              <a:buChar char="v"/>
            </a:pPr>
            <a:r>
              <a:rPr lang="tr-TR" b="1" smtClean="0">
                <a:solidFill>
                  <a:srgbClr val="0000FF"/>
                </a:solidFill>
                <a:effectLst>
                  <a:outerShdw blurRad="38100" dist="38100" dir="2700000" algn="tl">
                    <a:srgbClr val="C0C0C0"/>
                  </a:outerShdw>
                </a:effectLst>
                <a:sym typeface="Wingdings" pitchFamily="2" charset="2"/>
              </a:rPr>
              <a:t> Daha iyi düzenlemeler, başarılı uygulamalar</a:t>
            </a:r>
          </a:p>
          <a:p>
            <a:pPr lvl="1">
              <a:buClr>
                <a:schemeClr val="tx1"/>
              </a:buClr>
              <a:buFont typeface="Wingdings" pitchFamily="2" charset="2"/>
              <a:buChar char="v"/>
            </a:pPr>
            <a:r>
              <a:rPr lang="tr-TR" b="1" smtClean="0">
                <a:solidFill>
                  <a:srgbClr val="0000FF"/>
                </a:solidFill>
                <a:effectLst>
                  <a:outerShdw blurRad="38100" dist="38100" dir="2700000" algn="tl">
                    <a:srgbClr val="C0C0C0"/>
                  </a:outerShdw>
                </a:effectLst>
                <a:sym typeface="Wingdings" pitchFamily="2" charset="2"/>
              </a:rPr>
              <a:t> AB’den geçiş süresi talepleri</a:t>
            </a:r>
          </a:p>
        </p:txBody>
      </p:sp>
      <p:sp>
        <p:nvSpPr>
          <p:cNvPr id="4098" name="Rectangle 2"/>
          <p:cNvSpPr>
            <a:spLocks noChangeArrowheads="1"/>
          </p:cNvSpPr>
          <p:nvPr/>
        </p:nvSpPr>
        <p:spPr bwMode="auto">
          <a:xfrm>
            <a:off x="457200" y="274638"/>
            <a:ext cx="8229600" cy="754062"/>
          </a:xfrm>
          <a:prstGeom prst="rect">
            <a:avLst/>
          </a:prstGeom>
          <a:noFill/>
          <a:ln w="9525">
            <a:noFill/>
            <a:miter lim="800000"/>
            <a:headEnd/>
            <a:tailEnd/>
          </a:ln>
        </p:spPr>
        <p:txBody>
          <a:bodyPr anchor="ctr"/>
          <a:lstStyle/>
          <a:p>
            <a:pPr algn="ctr" eaLnBrk="0" hangingPunct="0"/>
            <a:r>
              <a:rPr lang="tr-TR" sz="3600" b="1">
                <a:solidFill>
                  <a:schemeClr val="tx2"/>
                </a:solidFill>
                <a:effectLst>
                  <a:outerShdw blurRad="38100" dist="38100" dir="2700000" algn="tl">
                    <a:srgbClr val="C0C0C0"/>
                  </a:outerShdw>
                </a:effectLst>
                <a:latin typeface="Arial" charset="0"/>
              </a:rPr>
              <a:t>Sanayinin Sorumlulukları</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6"/>
          <p:cNvSpPr>
            <a:spLocks noGrp="1" noChangeArrowheads="1"/>
          </p:cNvSpPr>
          <p:nvPr>
            <p:ph type="sldNum" sz="quarter" idx="12"/>
          </p:nvPr>
        </p:nvSpPr>
        <p:spPr>
          <a:ln/>
        </p:spPr>
        <p:txBody>
          <a:bodyPr/>
          <a:lstStyle/>
          <a:p>
            <a:pPr>
              <a:defRPr/>
            </a:pPr>
            <a:fld id="{AEDF10E4-4D06-49D2-A329-4A848A57E4E1}" type="slidenum">
              <a:rPr lang="tr-TR"/>
              <a:pPr>
                <a:defRPr/>
              </a:pPr>
              <a:t>45</a:t>
            </a:fld>
            <a:endParaRPr lang="tr-TR"/>
          </a:p>
        </p:txBody>
      </p:sp>
      <p:sp>
        <p:nvSpPr>
          <p:cNvPr id="114690" name="Text Box 4"/>
          <p:cNvSpPr txBox="1">
            <a:spLocks noChangeArrowheads="1"/>
          </p:cNvSpPr>
          <p:nvPr/>
        </p:nvSpPr>
        <p:spPr bwMode="auto">
          <a:xfrm>
            <a:off x="2143125" y="158750"/>
            <a:ext cx="5410200" cy="549275"/>
          </a:xfrm>
          <a:prstGeom prst="rect">
            <a:avLst/>
          </a:prstGeom>
          <a:noFill/>
          <a:ln w="9525">
            <a:noFill/>
            <a:round/>
            <a:headEnd/>
            <a:tailEnd/>
          </a:ln>
        </p:spPr>
        <p:txBody>
          <a:bodyPr lIns="90000" tIns="46800" rIns="90000" bIns="46800">
            <a:spAutoFit/>
          </a:bodyPr>
          <a:lstStyle/>
          <a:p>
            <a:pPr marL="342900" indent="-342900" algn="ctr">
              <a:spcBef>
                <a:spcPts val="15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000" b="1">
                <a:solidFill>
                  <a:srgbClr val="FF0000"/>
                </a:solidFill>
                <a:effectLst>
                  <a:outerShdw blurRad="38100" dist="38100" dir="2700000" algn="tl">
                    <a:srgbClr val="C0C0C0"/>
                  </a:outerShdw>
                </a:effectLst>
                <a:latin typeface="Arial" charset="0"/>
              </a:rPr>
              <a:t>FAYDALAR</a:t>
            </a:r>
            <a:endParaRPr lang="en-GB" sz="3000" b="1">
              <a:solidFill>
                <a:srgbClr val="FF0000"/>
              </a:solidFill>
              <a:effectLst>
                <a:outerShdw blurRad="38100" dist="38100" dir="2700000" algn="tl">
                  <a:srgbClr val="C0C0C0"/>
                </a:outerShdw>
              </a:effectLst>
              <a:latin typeface="Arial" charset="0"/>
            </a:endParaRPr>
          </a:p>
        </p:txBody>
      </p:sp>
      <p:sp>
        <p:nvSpPr>
          <p:cNvPr id="114691" name="3 Dikdörtgen"/>
          <p:cNvSpPr>
            <a:spLocks noChangeArrowheads="1"/>
          </p:cNvSpPr>
          <p:nvPr/>
        </p:nvSpPr>
        <p:spPr bwMode="auto">
          <a:xfrm>
            <a:off x="285750" y="1143000"/>
            <a:ext cx="8715375" cy="2173288"/>
          </a:xfrm>
          <a:prstGeom prst="rect">
            <a:avLst/>
          </a:prstGeom>
          <a:noFill/>
          <a:ln w="9525">
            <a:noFill/>
            <a:miter lim="800000"/>
            <a:headEnd/>
            <a:tailEnd/>
          </a:ln>
        </p:spPr>
        <p:txBody>
          <a:bodyPr>
            <a:spAutoFit/>
          </a:bodyPr>
          <a:lstStyle/>
          <a:p>
            <a:pPr marL="266700" indent="-266700" algn="just">
              <a:lnSpc>
                <a:spcPct val="120000"/>
              </a:lnSpc>
              <a:spcBef>
                <a:spcPts val="600"/>
              </a:spcBef>
              <a:spcAft>
                <a:spcPts val="600"/>
              </a:spcAft>
              <a:buClr>
                <a:srgbClr val="FF0000"/>
              </a:buClr>
              <a:buFont typeface="Wingdings" pitchFamily="2" charset="2"/>
              <a:buChar char="Ø"/>
            </a:pPr>
            <a:r>
              <a:rPr lang="tr-TR" sz="2400" b="1">
                <a:solidFill>
                  <a:srgbClr val="0000FF"/>
                </a:solidFill>
                <a:latin typeface="Arial" charset="0"/>
              </a:rPr>
              <a:t>Biyolojik çeşitlilik korunacak ve </a:t>
            </a:r>
            <a:r>
              <a:rPr lang="tr-TR" sz="2400" b="1">
                <a:solidFill>
                  <a:srgbClr val="FF0000"/>
                </a:solidFill>
                <a:latin typeface="Arial" charset="0"/>
              </a:rPr>
              <a:t>eko-turizm</a:t>
            </a:r>
            <a:r>
              <a:rPr lang="tr-TR" sz="2400" b="1">
                <a:solidFill>
                  <a:srgbClr val="0000FF"/>
                </a:solidFill>
                <a:latin typeface="Arial" charset="0"/>
              </a:rPr>
              <a:t> yaygınlaşacaktır. </a:t>
            </a:r>
          </a:p>
          <a:p>
            <a:pPr marL="266700" indent="-266700" algn="just">
              <a:lnSpc>
                <a:spcPct val="120000"/>
              </a:lnSpc>
              <a:spcBef>
                <a:spcPts val="600"/>
              </a:spcBef>
              <a:spcAft>
                <a:spcPts val="600"/>
              </a:spcAft>
              <a:buClr>
                <a:srgbClr val="FF0000"/>
              </a:buClr>
              <a:buFont typeface="Wingdings" pitchFamily="2" charset="2"/>
              <a:buChar char="Ø"/>
            </a:pPr>
            <a:r>
              <a:rPr lang="tr-TR" sz="2400" b="1">
                <a:solidFill>
                  <a:srgbClr val="0000FF"/>
                </a:solidFill>
                <a:latin typeface="Arial" charset="0"/>
              </a:rPr>
              <a:t>Daha </a:t>
            </a:r>
            <a:r>
              <a:rPr lang="tr-TR" sz="2400" b="1">
                <a:solidFill>
                  <a:srgbClr val="FF0000"/>
                </a:solidFill>
                <a:latin typeface="Arial" charset="0"/>
              </a:rPr>
              <a:t>çevre dostu </a:t>
            </a:r>
            <a:r>
              <a:rPr lang="tr-TR" sz="2400" b="1">
                <a:solidFill>
                  <a:srgbClr val="0000FF"/>
                </a:solidFill>
                <a:latin typeface="Arial" charset="0"/>
              </a:rPr>
              <a:t>ürün ve teknolojiler kullanılacaktır. </a:t>
            </a:r>
          </a:p>
          <a:p>
            <a:pPr marL="266700" indent="-266700" algn="just">
              <a:lnSpc>
                <a:spcPct val="120000"/>
              </a:lnSpc>
              <a:spcBef>
                <a:spcPts val="600"/>
              </a:spcBef>
              <a:spcAft>
                <a:spcPts val="600"/>
              </a:spcAft>
              <a:buClr>
                <a:srgbClr val="FF0000"/>
              </a:buClr>
              <a:buFont typeface="Wingdings" pitchFamily="2" charset="2"/>
              <a:buChar char="Ø"/>
            </a:pPr>
            <a:r>
              <a:rPr lang="tr-TR" sz="2400" b="1">
                <a:solidFill>
                  <a:srgbClr val="FF0000"/>
                </a:solidFill>
                <a:latin typeface="Arial" charset="0"/>
              </a:rPr>
              <a:t>Çevresel izin </a:t>
            </a:r>
            <a:r>
              <a:rPr lang="tr-TR" sz="2400" b="1">
                <a:solidFill>
                  <a:srgbClr val="0000FF"/>
                </a:solidFill>
                <a:latin typeface="Arial" charset="0"/>
              </a:rPr>
              <a:t>sistemleri sadeleşecektir.</a:t>
            </a:r>
          </a:p>
        </p:txBody>
      </p:sp>
      <p:grpSp>
        <p:nvGrpSpPr>
          <p:cNvPr id="114692" name="16 Grup"/>
          <p:cNvGrpSpPr>
            <a:grpSpLocks/>
          </p:cNvGrpSpPr>
          <p:nvPr/>
        </p:nvGrpSpPr>
        <p:grpSpPr bwMode="auto">
          <a:xfrm>
            <a:off x="4786313" y="4000500"/>
            <a:ext cx="3857625" cy="2106613"/>
            <a:chOff x="1714480" y="3536912"/>
            <a:chExt cx="4959358" cy="2569821"/>
          </a:xfrm>
        </p:grpSpPr>
        <p:pic>
          <p:nvPicPr>
            <p:cNvPr id="114694" name="Picture 2" descr="Picture2"/>
            <p:cNvPicPr>
              <a:picLocks noChangeAspect="1" noChangeArrowheads="1"/>
            </p:cNvPicPr>
            <p:nvPr/>
          </p:nvPicPr>
          <p:blipFill>
            <a:blip r:embed="rId2" cstate="print"/>
            <a:srcRect/>
            <a:stretch>
              <a:fillRect/>
            </a:stretch>
          </p:blipFill>
          <p:spPr bwMode="auto">
            <a:xfrm>
              <a:off x="3633034" y="5367747"/>
              <a:ext cx="1402813" cy="738986"/>
            </a:xfrm>
            <a:prstGeom prst="rect">
              <a:avLst/>
            </a:prstGeom>
            <a:noFill/>
            <a:ln w="9525">
              <a:noFill/>
              <a:miter lim="800000"/>
              <a:headEnd/>
              <a:tailEnd/>
            </a:ln>
          </p:spPr>
        </p:pic>
        <p:pic>
          <p:nvPicPr>
            <p:cNvPr id="114695" name="Picture 3"/>
            <p:cNvPicPr>
              <a:picLocks noChangeAspect="1" noChangeArrowheads="1"/>
            </p:cNvPicPr>
            <p:nvPr/>
          </p:nvPicPr>
          <p:blipFill>
            <a:blip r:embed="rId3" cstate="print"/>
            <a:srcRect/>
            <a:stretch>
              <a:fillRect/>
            </a:stretch>
          </p:blipFill>
          <p:spPr bwMode="auto">
            <a:xfrm>
              <a:off x="1714480" y="4346208"/>
              <a:ext cx="1544127" cy="891130"/>
            </a:xfrm>
            <a:prstGeom prst="rect">
              <a:avLst/>
            </a:prstGeom>
            <a:noFill/>
            <a:ln w="9525">
              <a:noFill/>
              <a:miter lim="800000"/>
              <a:headEnd/>
              <a:tailEnd/>
            </a:ln>
          </p:spPr>
        </p:pic>
        <p:pic>
          <p:nvPicPr>
            <p:cNvPr id="114696" name="Picture 4"/>
            <p:cNvPicPr>
              <a:picLocks noChangeAspect="1" noChangeArrowheads="1"/>
            </p:cNvPicPr>
            <p:nvPr/>
          </p:nvPicPr>
          <p:blipFill>
            <a:blip r:embed="rId4" cstate="print"/>
            <a:srcRect/>
            <a:stretch>
              <a:fillRect/>
            </a:stretch>
          </p:blipFill>
          <p:spPr bwMode="auto">
            <a:xfrm>
              <a:off x="3586617" y="3677861"/>
              <a:ext cx="1276973" cy="719579"/>
            </a:xfrm>
            <a:prstGeom prst="rect">
              <a:avLst/>
            </a:prstGeom>
            <a:noFill/>
            <a:ln w="9525">
              <a:noFill/>
              <a:miter lim="800000"/>
              <a:headEnd/>
              <a:tailEnd/>
            </a:ln>
          </p:spPr>
        </p:pic>
        <p:pic>
          <p:nvPicPr>
            <p:cNvPr id="114697" name="Picture 5"/>
            <p:cNvPicPr>
              <a:picLocks noChangeAspect="1" noChangeArrowheads="1"/>
            </p:cNvPicPr>
            <p:nvPr/>
          </p:nvPicPr>
          <p:blipFill>
            <a:blip r:embed="rId5" cstate="print"/>
            <a:srcRect/>
            <a:stretch>
              <a:fillRect/>
            </a:stretch>
          </p:blipFill>
          <p:spPr bwMode="auto">
            <a:xfrm>
              <a:off x="5223576" y="4427714"/>
              <a:ext cx="1450262" cy="733552"/>
            </a:xfrm>
            <a:prstGeom prst="rect">
              <a:avLst/>
            </a:prstGeom>
            <a:noFill/>
            <a:ln w="9525">
              <a:noFill/>
              <a:miter lim="800000"/>
              <a:headEnd/>
              <a:tailEnd/>
            </a:ln>
          </p:spPr>
        </p:pic>
        <p:sp>
          <p:nvSpPr>
            <p:cNvPr id="114698" name="Line 6"/>
            <p:cNvSpPr>
              <a:spLocks noChangeShapeType="1"/>
            </p:cNvSpPr>
            <p:nvPr/>
          </p:nvSpPr>
          <p:spPr bwMode="auto">
            <a:xfrm flipV="1">
              <a:off x="2416919" y="3830005"/>
              <a:ext cx="1028386" cy="457208"/>
            </a:xfrm>
            <a:prstGeom prst="line">
              <a:avLst/>
            </a:prstGeom>
            <a:noFill/>
            <a:ln w="76200">
              <a:solidFill>
                <a:srgbClr val="CC0000"/>
              </a:solidFill>
              <a:round/>
              <a:headEnd/>
              <a:tailEnd type="triangle" w="med" len="med"/>
            </a:ln>
          </p:spPr>
          <p:txBody>
            <a:bodyPr/>
            <a:lstStyle/>
            <a:p>
              <a:endParaRPr lang="tr-TR"/>
            </a:p>
          </p:txBody>
        </p:sp>
        <p:sp>
          <p:nvSpPr>
            <p:cNvPr id="114699" name="Line 7"/>
            <p:cNvSpPr>
              <a:spLocks noChangeShapeType="1"/>
            </p:cNvSpPr>
            <p:nvPr/>
          </p:nvSpPr>
          <p:spPr bwMode="auto">
            <a:xfrm>
              <a:off x="5036879" y="3794298"/>
              <a:ext cx="981969" cy="528623"/>
            </a:xfrm>
            <a:prstGeom prst="line">
              <a:avLst/>
            </a:prstGeom>
            <a:noFill/>
            <a:ln w="76200">
              <a:solidFill>
                <a:srgbClr val="CC0000"/>
              </a:solidFill>
              <a:round/>
              <a:headEnd/>
              <a:tailEnd type="triangle" w="med" len="med"/>
            </a:ln>
          </p:spPr>
          <p:txBody>
            <a:bodyPr/>
            <a:lstStyle/>
            <a:p>
              <a:endParaRPr lang="tr-TR"/>
            </a:p>
          </p:txBody>
        </p:sp>
        <p:sp>
          <p:nvSpPr>
            <p:cNvPr id="114700" name="Line 8"/>
            <p:cNvSpPr>
              <a:spLocks noChangeShapeType="1"/>
            </p:cNvSpPr>
            <p:nvPr/>
          </p:nvSpPr>
          <p:spPr bwMode="auto">
            <a:xfrm flipH="1">
              <a:off x="5223576" y="5262178"/>
              <a:ext cx="935553" cy="598486"/>
            </a:xfrm>
            <a:prstGeom prst="line">
              <a:avLst/>
            </a:prstGeom>
            <a:noFill/>
            <a:ln w="76200">
              <a:solidFill>
                <a:srgbClr val="CC0000"/>
              </a:solidFill>
              <a:round/>
              <a:headEnd/>
              <a:tailEnd type="triangle" w="med" len="med"/>
            </a:ln>
          </p:spPr>
          <p:txBody>
            <a:bodyPr/>
            <a:lstStyle/>
            <a:p>
              <a:endParaRPr lang="tr-TR"/>
            </a:p>
          </p:txBody>
        </p:sp>
        <p:sp>
          <p:nvSpPr>
            <p:cNvPr id="114701" name="Line 9"/>
            <p:cNvSpPr>
              <a:spLocks noChangeShapeType="1"/>
            </p:cNvSpPr>
            <p:nvPr/>
          </p:nvSpPr>
          <p:spPr bwMode="auto">
            <a:xfrm flipH="1" flipV="1">
              <a:off x="2275605" y="5307977"/>
              <a:ext cx="1311012" cy="563554"/>
            </a:xfrm>
            <a:prstGeom prst="line">
              <a:avLst/>
            </a:prstGeom>
            <a:noFill/>
            <a:ln w="76200">
              <a:solidFill>
                <a:srgbClr val="CC0000"/>
              </a:solidFill>
              <a:round/>
              <a:headEnd/>
              <a:tailEnd type="triangle" w="med" len="med"/>
            </a:ln>
          </p:spPr>
          <p:txBody>
            <a:bodyPr/>
            <a:lstStyle/>
            <a:p>
              <a:endParaRPr lang="tr-TR"/>
            </a:p>
          </p:txBody>
        </p:sp>
        <p:sp>
          <p:nvSpPr>
            <p:cNvPr id="114702" name="Text Box 17"/>
            <p:cNvSpPr txBox="1">
              <a:spLocks noChangeArrowheads="1"/>
            </p:cNvSpPr>
            <p:nvPr/>
          </p:nvSpPr>
          <p:spPr bwMode="auto">
            <a:xfrm rot="1885825">
              <a:off x="4914089" y="3536912"/>
              <a:ext cx="1365753" cy="461665"/>
            </a:xfrm>
            <a:prstGeom prst="rect">
              <a:avLst/>
            </a:prstGeom>
            <a:noFill/>
            <a:ln w="9525">
              <a:noFill/>
              <a:miter lim="800000"/>
              <a:headEnd/>
              <a:tailEnd/>
            </a:ln>
          </p:spPr>
          <p:txBody>
            <a:bodyPr>
              <a:spAutoFit/>
            </a:bodyPr>
            <a:lstStyle/>
            <a:p>
              <a:pPr algn="ctr">
                <a:spcBef>
                  <a:spcPct val="50000"/>
                </a:spcBef>
              </a:pPr>
              <a:r>
                <a:rPr lang="tr-TR" sz="1200" b="1">
                  <a:solidFill>
                    <a:srgbClr val="0033CC"/>
                  </a:solidFill>
                  <a:latin typeface="Arial" charset="0"/>
                </a:rPr>
                <a:t>Elektronik Ortamda</a:t>
              </a:r>
            </a:p>
          </p:txBody>
        </p:sp>
        <p:sp>
          <p:nvSpPr>
            <p:cNvPr id="114703" name="Text Box 17"/>
            <p:cNvSpPr txBox="1">
              <a:spLocks noChangeArrowheads="1"/>
            </p:cNvSpPr>
            <p:nvPr/>
          </p:nvSpPr>
          <p:spPr bwMode="auto">
            <a:xfrm rot="-2017330">
              <a:off x="5299955" y="5446123"/>
              <a:ext cx="1365753" cy="461665"/>
            </a:xfrm>
            <a:prstGeom prst="rect">
              <a:avLst/>
            </a:prstGeom>
            <a:noFill/>
            <a:ln w="9525">
              <a:noFill/>
              <a:miter lim="800000"/>
              <a:headEnd/>
              <a:tailEnd/>
            </a:ln>
          </p:spPr>
          <p:txBody>
            <a:bodyPr>
              <a:spAutoFit/>
            </a:bodyPr>
            <a:lstStyle/>
            <a:p>
              <a:pPr algn="ctr">
                <a:spcBef>
                  <a:spcPct val="50000"/>
                </a:spcBef>
              </a:pPr>
              <a:r>
                <a:rPr lang="tr-TR" sz="1200" b="1">
                  <a:solidFill>
                    <a:srgbClr val="0033CC"/>
                  </a:solidFill>
                  <a:latin typeface="Arial" charset="0"/>
                </a:rPr>
                <a:t>Elektronik Ortamda</a:t>
              </a:r>
            </a:p>
          </p:txBody>
        </p:sp>
        <p:sp>
          <p:nvSpPr>
            <p:cNvPr id="114704" name="Text Box 17"/>
            <p:cNvSpPr txBox="1">
              <a:spLocks noChangeArrowheads="1"/>
            </p:cNvSpPr>
            <p:nvPr/>
          </p:nvSpPr>
          <p:spPr bwMode="auto">
            <a:xfrm rot="1496437">
              <a:off x="2172459" y="5624255"/>
              <a:ext cx="1365753" cy="461665"/>
            </a:xfrm>
            <a:prstGeom prst="rect">
              <a:avLst/>
            </a:prstGeom>
            <a:noFill/>
            <a:ln w="9525">
              <a:noFill/>
              <a:miter lim="800000"/>
              <a:headEnd/>
              <a:tailEnd/>
            </a:ln>
          </p:spPr>
          <p:txBody>
            <a:bodyPr>
              <a:spAutoFit/>
            </a:bodyPr>
            <a:lstStyle/>
            <a:p>
              <a:pPr algn="ctr">
                <a:spcBef>
                  <a:spcPct val="50000"/>
                </a:spcBef>
              </a:pPr>
              <a:r>
                <a:rPr lang="tr-TR" sz="1200" b="1">
                  <a:solidFill>
                    <a:srgbClr val="0033CC"/>
                  </a:solidFill>
                  <a:latin typeface="Arial" charset="0"/>
                </a:rPr>
                <a:t>Elektronik Ortamda</a:t>
              </a:r>
            </a:p>
          </p:txBody>
        </p:sp>
        <p:sp>
          <p:nvSpPr>
            <p:cNvPr id="114705" name="Text Box 17"/>
            <p:cNvSpPr txBox="1">
              <a:spLocks noChangeArrowheads="1"/>
            </p:cNvSpPr>
            <p:nvPr/>
          </p:nvSpPr>
          <p:spPr bwMode="auto">
            <a:xfrm rot="-1416517">
              <a:off x="2027948" y="3602821"/>
              <a:ext cx="1365753" cy="461665"/>
            </a:xfrm>
            <a:prstGeom prst="rect">
              <a:avLst/>
            </a:prstGeom>
            <a:noFill/>
            <a:ln w="9525">
              <a:noFill/>
              <a:miter lim="800000"/>
              <a:headEnd/>
              <a:tailEnd/>
            </a:ln>
          </p:spPr>
          <p:txBody>
            <a:bodyPr>
              <a:spAutoFit/>
            </a:bodyPr>
            <a:lstStyle/>
            <a:p>
              <a:pPr algn="ctr">
                <a:spcBef>
                  <a:spcPct val="50000"/>
                </a:spcBef>
              </a:pPr>
              <a:r>
                <a:rPr lang="tr-TR" sz="1200" b="1">
                  <a:solidFill>
                    <a:srgbClr val="0033CC"/>
                  </a:solidFill>
                  <a:latin typeface="Arial" charset="0"/>
                </a:rPr>
                <a:t>Elektronik Ortamda</a:t>
              </a:r>
            </a:p>
          </p:txBody>
        </p:sp>
      </p:grpSp>
      <p:pic>
        <p:nvPicPr>
          <p:cNvPr id="23" name="Picture 2" descr="http://medya.zaman.com.tr/2009/08/02/ekoturizm01.jpg"/>
          <p:cNvPicPr>
            <a:picLocks noChangeAspect="1" noChangeArrowheads="1"/>
          </p:cNvPicPr>
          <p:nvPr/>
        </p:nvPicPr>
        <p:blipFill>
          <a:blip r:embed="rId6" cstate="print"/>
          <a:srcRect/>
          <a:stretch>
            <a:fillRect/>
          </a:stretch>
        </p:blipFill>
        <p:spPr bwMode="auto">
          <a:xfrm>
            <a:off x="428596" y="3643314"/>
            <a:ext cx="3913215" cy="25156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28C9875-4DA8-4FFD-80B5-536C73239727}" type="slidenum">
              <a:rPr lang="tr-TR"/>
              <a:pPr>
                <a:defRPr/>
              </a:pPr>
              <a:t>46</a:t>
            </a:fld>
            <a:endParaRPr lang="tr-TR"/>
          </a:p>
        </p:txBody>
      </p:sp>
      <p:sp>
        <p:nvSpPr>
          <p:cNvPr id="115714" name="Text Box 4"/>
          <p:cNvSpPr txBox="1">
            <a:spLocks noChangeArrowheads="1"/>
          </p:cNvSpPr>
          <p:nvPr/>
        </p:nvSpPr>
        <p:spPr bwMode="auto">
          <a:xfrm>
            <a:off x="2143125" y="158750"/>
            <a:ext cx="5410200" cy="549275"/>
          </a:xfrm>
          <a:prstGeom prst="rect">
            <a:avLst/>
          </a:prstGeom>
          <a:noFill/>
          <a:ln w="9525">
            <a:noFill/>
            <a:round/>
            <a:headEnd/>
            <a:tailEnd/>
          </a:ln>
        </p:spPr>
        <p:txBody>
          <a:bodyPr lIns="90000" tIns="46800" rIns="90000" bIns="46800">
            <a:spAutoFit/>
          </a:bodyPr>
          <a:lstStyle/>
          <a:p>
            <a:pPr marL="342900" indent="-342900" algn="ctr">
              <a:spcBef>
                <a:spcPts val="15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000" b="1">
                <a:solidFill>
                  <a:srgbClr val="FF0000"/>
                </a:solidFill>
                <a:effectLst>
                  <a:outerShdw blurRad="38100" dist="38100" dir="2700000" algn="tl">
                    <a:srgbClr val="C0C0C0"/>
                  </a:outerShdw>
                </a:effectLst>
                <a:latin typeface="Arial" charset="0"/>
              </a:rPr>
              <a:t>FAYDALAR</a:t>
            </a:r>
            <a:endParaRPr lang="en-GB" sz="3000" b="1">
              <a:solidFill>
                <a:srgbClr val="FF0000"/>
              </a:solidFill>
              <a:effectLst>
                <a:outerShdw blurRad="38100" dist="38100" dir="2700000" algn="tl">
                  <a:srgbClr val="C0C0C0"/>
                </a:outerShdw>
              </a:effectLst>
              <a:latin typeface="Arial" charset="0"/>
            </a:endParaRPr>
          </a:p>
        </p:txBody>
      </p:sp>
      <p:sp>
        <p:nvSpPr>
          <p:cNvPr id="115715" name="3 Dikdörtgen"/>
          <p:cNvSpPr>
            <a:spLocks noChangeArrowheads="1"/>
          </p:cNvSpPr>
          <p:nvPr/>
        </p:nvSpPr>
        <p:spPr bwMode="auto">
          <a:xfrm>
            <a:off x="214313" y="1000125"/>
            <a:ext cx="8715375" cy="3425825"/>
          </a:xfrm>
          <a:prstGeom prst="rect">
            <a:avLst/>
          </a:prstGeom>
          <a:noFill/>
          <a:ln w="9525">
            <a:noFill/>
            <a:miter lim="800000"/>
            <a:headEnd/>
            <a:tailEnd/>
          </a:ln>
        </p:spPr>
        <p:txBody>
          <a:bodyPr>
            <a:spAutoFit/>
          </a:bodyPr>
          <a:lstStyle/>
          <a:p>
            <a:pPr marL="266700" indent="-266700" algn="just">
              <a:lnSpc>
                <a:spcPct val="120000"/>
              </a:lnSpc>
              <a:spcBef>
                <a:spcPts val="1200"/>
              </a:spcBef>
              <a:spcAft>
                <a:spcPts val="600"/>
              </a:spcAft>
              <a:buClr>
                <a:srgbClr val="FF0000"/>
              </a:buClr>
              <a:buFont typeface="Wingdings" pitchFamily="2" charset="2"/>
              <a:buChar char="Ø"/>
            </a:pPr>
            <a:r>
              <a:rPr lang="tr-TR" sz="2400" b="1">
                <a:solidFill>
                  <a:srgbClr val="0000FF"/>
                </a:solidFill>
                <a:latin typeface="Arial" charset="0"/>
              </a:rPr>
              <a:t>Toplam kalite standartları ve enerji verimliliği uygulamaları ile sanayide üretim verimliliği artacak, </a:t>
            </a:r>
            <a:r>
              <a:rPr lang="tr-TR" sz="2400" b="1">
                <a:solidFill>
                  <a:srgbClr val="FF0000"/>
                </a:solidFill>
                <a:latin typeface="Arial" charset="0"/>
              </a:rPr>
              <a:t>ihracat daha da gelişecektir.</a:t>
            </a:r>
          </a:p>
          <a:p>
            <a:pPr marL="266700" indent="-266700" algn="just">
              <a:lnSpc>
                <a:spcPct val="120000"/>
              </a:lnSpc>
              <a:spcBef>
                <a:spcPts val="1200"/>
              </a:spcBef>
              <a:spcAft>
                <a:spcPts val="600"/>
              </a:spcAft>
              <a:buClr>
                <a:srgbClr val="FF0000"/>
              </a:buClr>
              <a:buFont typeface="Wingdings" pitchFamily="2" charset="2"/>
              <a:buChar char="Ø"/>
            </a:pPr>
            <a:r>
              <a:rPr lang="tr-TR" sz="2400" b="1">
                <a:solidFill>
                  <a:srgbClr val="0000FF"/>
                </a:solidFill>
                <a:latin typeface="Arial" charset="0"/>
              </a:rPr>
              <a:t>Proje paketi hazırlama, hizmet (kapasite geliştirme) ve </a:t>
            </a:r>
            <a:br>
              <a:rPr lang="tr-TR" sz="2400" b="1">
                <a:solidFill>
                  <a:srgbClr val="0000FF"/>
                </a:solidFill>
                <a:latin typeface="Arial" charset="0"/>
              </a:rPr>
            </a:br>
            <a:r>
              <a:rPr lang="tr-TR" sz="2400" b="1">
                <a:solidFill>
                  <a:srgbClr val="0000FF"/>
                </a:solidFill>
                <a:latin typeface="Arial" charset="0"/>
              </a:rPr>
              <a:t>mal (su, atık su, atık, hava sektörü teçhizatı vb.) alımı ve inşaat ihalelerinin sayısı artacak, bu durum özel sektör için istihdam ve ticaret ortamı sağlayacaktır. </a:t>
            </a:r>
            <a:endParaRPr lang="tr-TR" sz="800" b="1">
              <a:solidFill>
                <a:srgbClr val="FF0000"/>
              </a:solidFill>
              <a:latin typeface="Arial" charset="0"/>
            </a:endParaRPr>
          </a:p>
        </p:txBody>
      </p:sp>
      <p:pic>
        <p:nvPicPr>
          <p:cNvPr id="7" name="Picture 4" descr="http://www.stratejifactoring.com/assets/images/worldmap.jpg"/>
          <p:cNvPicPr>
            <a:picLocks noChangeAspect="1" noChangeArrowheads="1"/>
          </p:cNvPicPr>
          <p:nvPr/>
        </p:nvPicPr>
        <p:blipFill>
          <a:blip r:embed="rId2" cstate="print"/>
          <a:srcRect/>
          <a:stretch>
            <a:fillRect/>
          </a:stretch>
        </p:blipFill>
        <p:spPr bwMode="auto">
          <a:xfrm>
            <a:off x="5072066" y="4643446"/>
            <a:ext cx="3000375" cy="20097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5650" name="Picture 2" descr="http://www.alto.org.tr/images/news/cin-ihracat.jpg"/>
          <p:cNvPicPr>
            <a:picLocks noChangeAspect="1" noChangeArrowheads="1"/>
          </p:cNvPicPr>
          <p:nvPr/>
        </p:nvPicPr>
        <p:blipFill>
          <a:blip r:embed="rId3" cstate="print"/>
          <a:srcRect/>
          <a:stretch>
            <a:fillRect/>
          </a:stretch>
        </p:blipFill>
        <p:spPr bwMode="auto">
          <a:xfrm>
            <a:off x="857224" y="4643446"/>
            <a:ext cx="2857500" cy="1981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20F708F9-5D66-4D11-ACE4-32180E0514B7}" type="slidenum">
              <a:rPr lang="tr-TR"/>
              <a:pPr>
                <a:defRPr/>
              </a:pPr>
              <a:t>47</a:t>
            </a:fld>
            <a:endParaRPr lang="tr-TR"/>
          </a:p>
        </p:txBody>
      </p:sp>
      <p:sp>
        <p:nvSpPr>
          <p:cNvPr id="116738" name="2 Dikdörtgen"/>
          <p:cNvSpPr>
            <a:spLocks noChangeArrowheads="1"/>
          </p:cNvSpPr>
          <p:nvPr/>
        </p:nvSpPr>
        <p:spPr bwMode="auto">
          <a:xfrm>
            <a:off x="142875" y="1000125"/>
            <a:ext cx="8929688" cy="2751138"/>
          </a:xfrm>
          <a:prstGeom prst="rect">
            <a:avLst/>
          </a:prstGeom>
          <a:noFill/>
          <a:ln w="9525">
            <a:noFill/>
            <a:miter lim="800000"/>
            <a:headEnd/>
            <a:tailEnd/>
          </a:ln>
        </p:spPr>
        <p:txBody>
          <a:bodyPr>
            <a:spAutoFit/>
          </a:bodyPr>
          <a:lstStyle/>
          <a:p>
            <a:pPr marL="266700" indent="-266700" algn="just">
              <a:lnSpc>
                <a:spcPct val="120000"/>
              </a:lnSpc>
              <a:buClr>
                <a:srgbClr val="FF0000"/>
              </a:buClr>
              <a:buFont typeface="Wingdings" pitchFamily="2" charset="2"/>
              <a:buChar char="Ø"/>
            </a:pPr>
            <a:r>
              <a:rPr lang="tr-TR" sz="2400" b="1">
                <a:solidFill>
                  <a:srgbClr val="0000FF"/>
                </a:solidFill>
                <a:latin typeface="Arial" charset="0"/>
              </a:rPr>
              <a:t>Özel sektörün doğrudan yararlanabileceği ve araştırma ve geliştirme faaliyetlerini hızlandıracak </a:t>
            </a:r>
            <a:r>
              <a:rPr lang="tr-TR" sz="2400" b="1">
                <a:solidFill>
                  <a:srgbClr val="FF0000"/>
                </a:solidFill>
                <a:latin typeface="Arial" charset="0"/>
              </a:rPr>
              <a:t>yenilikçi çevre fonlarının</a:t>
            </a:r>
            <a:r>
              <a:rPr lang="tr-TR" sz="2400" b="1">
                <a:solidFill>
                  <a:srgbClr val="0000FF"/>
                </a:solidFill>
                <a:latin typeface="Arial" charset="0"/>
              </a:rPr>
              <a:t> kullanımı artacaktır.</a:t>
            </a:r>
          </a:p>
          <a:p>
            <a:pPr marL="266700" indent="-266700" algn="just">
              <a:lnSpc>
                <a:spcPct val="120000"/>
              </a:lnSpc>
              <a:buClr>
                <a:srgbClr val="FF0000"/>
              </a:buClr>
              <a:buFont typeface="Wingdings" pitchFamily="2" charset="2"/>
              <a:buChar char="Ø"/>
            </a:pPr>
            <a:endParaRPr lang="tr-TR" sz="2400" b="1">
              <a:solidFill>
                <a:srgbClr val="0000FF"/>
              </a:solidFill>
              <a:latin typeface="Arial" charset="0"/>
            </a:endParaRPr>
          </a:p>
          <a:p>
            <a:pPr marL="266700" indent="-266700" algn="just">
              <a:lnSpc>
                <a:spcPct val="120000"/>
              </a:lnSpc>
              <a:buClr>
                <a:srgbClr val="FF0000"/>
              </a:buClr>
              <a:buFont typeface="Wingdings" pitchFamily="2" charset="2"/>
              <a:buChar char="Ø"/>
            </a:pPr>
            <a:r>
              <a:rPr lang="tr-TR" sz="2400" b="1">
                <a:solidFill>
                  <a:srgbClr val="0000FF"/>
                </a:solidFill>
                <a:latin typeface="Arial" charset="0"/>
              </a:rPr>
              <a:t>Atıkların bertaraf edilmesine yönelik teknolojiler/yatırımlar artacak, </a:t>
            </a:r>
            <a:r>
              <a:rPr lang="tr-TR" sz="2400" b="1">
                <a:solidFill>
                  <a:srgbClr val="FF0000"/>
                </a:solidFill>
                <a:latin typeface="Arial" charset="0"/>
              </a:rPr>
              <a:t>özel sektöre yeni iş kolları imkanı </a:t>
            </a:r>
            <a:r>
              <a:rPr lang="tr-TR" sz="2400" b="1">
                <a:solidFill>
                  <a:srgbClr val="0000FF"/>
                </a:solidFill>
                <a:latin typeface="Arial" charset="0"/>
              </a:rPr>
              <a:t>oluşacaktır.</a:t>
            </a:r>
          </a:p>
        </p:txBody>
      </p:sp>
      <p:sp>
        <p:nvSpPr>
          <p:cNvPr id="116739" name="Text Box 4"/>
          <p:cNvSpPr txBox="1">
            <a:spLocks noChangeArrowheads="1"/>
          </p:cNvSpPr>
          <p:nvPr/>
        </p:nvSpPr>
        <p:spPr bwMode="auto">
          <a:xfrm>
            <a:off x="2143125" y="158750"/>
            <a:ext cx="5410200" cy="555625"/>
          </a:xfrm>
          <a:prstGeom prst="rect">
            <a:avLst/>
          </a:prstGeom>
          <a:noFill/>
          <a:ln w="9525">
            <a:noFill/>
            <a:round/>
            <a:headEnd/>
            <a:tailEnd/>
          </a:ln>
        </p:spPr>
        <p:txBody>
          <a:bodyPr lIns="90000" tIns="46800" rIns="90000" bIns="46800">
            <a:spAutoFit/>
          </a:bodyPr>
          <a:lstStyle/>
          <a:p>
            <a:pPr marL="342900" indent="-342900" algn="ctr">
              <a:spcBef>
                <a:spcPts val="1500"/>
              </a:spcBef>
              <a:buClr>
                <a:srgbClr val="FFFFFF"/>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tr-TR" sz="3000" b="1">
                <a:solidFill>
                  <a:srgbClr val="FF0000"/>
                </a:solidFill>
                <a:latin typeface="Arial" charset="0"/>
              </a:rPr>
              <a:t>FAYDALAR</a:t>
            </a:r>
            <a:endParaRPr lang="en-GB" sz="3000" b="1">
              <a:solidFill>
                <a:srgbClr val="FF0000"/>
              </a:solidFill>
              <a:latin typeface="Arial" charset="0"/>
            </a:endParaRPr>
          </a:p>
        </p:txBody>
      </p:sp>
      <p:pic>
        <p:nvPicPr>
          <p:cNvPr id="115714" name="Picture 2" descr="http://www.sedefed.org/news/cevre_dunya.jpg"/>
          <p:cNvPicPr>
            <a:picLocks noChangeAspect="1" noChangeArrowheads="1"/>
          </p:cNvPicPr>
          <p:nvPr/>
        </p:nvPicPr>
        <p:blipFill>
          <a:blip r:embed="rId2" cstate="print"/>
          <a:srcRect/>
          <a:stretch>
            <a:fillRect/>
          </a:stretch>
        </p:blipFill>
        <p:spPr bwMode="auto">
          <a:xfrm>
            <a:off x="714348" y="4071942"/>
            <a:ext cx="2552700" cy="23717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5716" name="Picture 4" descr="http://www.ilanalanya.com/images/el%20s%C4%B1k%C4%B1sma.jpg"/>
          <p:cNvPicPr>
            <a:picLocks noChangeAspect="1" noChangeArrowheads="1"/>
          </p:cNvPicPr>
          <p:nvPr/>
        </p:nvPicPr>
        <p:blipFill>
          <a:blip r:embed="rId3" cstate="print"/>
          <a:srcRect/>
          <a:stretch>
            <a:fillRect/>
          </a:stretch>
        </p:blipFill>
        <p:spPr bwMode="auto">
          <a:xfrm>
            <a:off x="4071082" y="4071222"/>
            <a:ext cx="4465777" cy="23573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sldNum" sz="quarter" idx="12"/>
          </p:nvPr>
        </p:nvSpPr>
        <p:spPr>
          <a:ln/>
        </p:spPr>
        <p:txBody>
          <a:bodyPr/>
          <a:lstStyle/>
          <a:p>
            <a:pPr>
              <a:defRPr/>
            </a:pPr>
            <a:fld id="{1FD475E8-40D5-4E75-9AAB-CBC0B7D75EAE}" type="slidenum">
              <a:rPr lang="tr-TR"/>
              <a:pPr>
                <a:defRPr/>
              </a:pPr>
              <a:t>48</a:t>
            </a:fld>
            <a:endParaRPr lang="tr-TR"/>
          </a:p>
        </p:txBody>
      </p:sp>
      <p:pic>
        <p:nvPicPr>
          <p:cNvPr id="10" name="Picture 8" descr="Environmentöı"/>
          <p:cNvPicPr>
            <a:picLocks noChangeAspect="1" noChangeArrowheads="1"/>
          </p:cNvPicPr>
          <p:nvPr/>
        </p:nvPicPr>
        <p:blipFill>
          <a:blip r:embed="rId2" cstate="print"/>
          <a:srcRect/>
          <a:stretch>
            <a:fillRect/>
          </a:stretch>
        </p:blipFill>
        <p:spPr bwMode="grayWhite">
          <a:xfrm>
            <a:off x="2214546" y="1928802"/>
            <a:ext cx="6357982" cy="3500398"/>
          </a:xfrm>
          <a:prstGeom prst="rect">
            <a:avLst/>
          </a:prstGeom>
          <a:noFill/>
          <a:ln w="34925">
            <a:noFill/>
          </a:ln>
          <a:effectLst>
            <a:glow rad="228600">
              <a:schemeClr val="accent3">
                <a:satMod val="175000"/>
                <a:alpha val="40000"/>
              </a:schemeClr>
            </a:glow>
            <a:outerShdw blurRad="149987" dist="250190" dir="8460000" algn="ctr">
              <a:srgbClr val="000000">
                <a:alpha val="28000"/>
              </a:srgbClr>
            </a:outerShdw>
            <a:reflection blurRad="6350" stA="50000" endA="300" endPos="55000" dir="5400000" sy="-100000" algn="bl" rotWithShape="0"/>
          </a:effectLst>
          <a:scene3d>
            <a:camera prst="orthographicFront">
              <a:rot lat="0" lon="0" rev="0"/>
            </a:camera>
            <a:lightRig rig="contrasting" dir="t">
              <a:rot lat="0" lon="0" rev="1500000"/>
            </a:lightRig>
          </a:scene3d>
          <a:sp3d prstMaterial="metal">
            <a:bevelT w="88900" h="88900"/>
          </a:sp3d>
        </p:spPr>
      </p:pic>
      <p:sp>
        <p:nvSpPr>
          <p:cNvPr id="117774" name="10 Metin kutusu"/>
          <p:cNvSpPr txBox="1">
            <a:spLocks noChangeArrowheads="1"/>
          </p:cNvSpPr>
          <p:nvPr/>
        </p:nvSpPr>
        <p:spPr bwMode="auto">
          <a:xfrm>
            <a:off x="1282700" y="282575"/>
            <a:ext cx="6026150" cy="457200"/>
          </a:xfrm>
          <a:prstGeom prst="rect">
            <a:avLst/>
          </a:prstGeom>
          <a:noFill/>
          <a:ln w="9525">
            <a:noFill/>
            <a:miter lim="800000"/>
            <a:headEnd/>
            <a:tailEnd/>
          </a:ln>
        </p:spPr>
        <p:txBody>
          <a:bodyPr>
            <a:spAutoFit/>
          </a:bodyPr>
          <a:lstStyle/>
          <a:p>
            <a:r>
              <a:rPr lang="tr-TR" sz="2400" b="1">
                <a:solidFill>
                  <a:schemeClr val="tx2"/>
                </a:solidFill>
              </a:rPr>
              <a:t>İKLİM DEĞİŞİKLİĞİ VE SANAYİ </a:t>
            </a:r>
          </a:p>
        </p:txBody>
      </p:sp>
      <p:pic>
        <p:nvPicPr>
          <p:cNvPr id="12" name="Picture 3"/>
          <p:cNvPicPr>
            <a:picLocks noChangeAspect="1" noChangeArrowheads="1"/>
          </p:cNvPicPr>
          <p:nvPr/>
        </p:nvPicPr>
        <p:blipFill>
          <a:blip r:embed="rId3" cstate="print"/>
          <a:srcRect/>
          <a:stretch>
            <a:fillRect/>
          </a:stretch>
        </p:blipFill>
        <p:spPr bwMode="auto">
          <a:xfrm>
            <a:off x="7308850" y="188913"/>
            <a:ext cx="1690688" cy="1217612"/>
          </a:xfrm>
          <a:prstGeom prst="roundRect">
            <a:avLst>
              <a:gd name="adj" fmla="val 16667"/>
            </a:avLst>
          </a:prstGeom>
          <a:ln>
            <a:noFill/>
          </a:ln>
          <a:effectLst>
            <a:outerShdw blurRad="50800" dist="38100" dir="2700000" algn="tl" rotWithShape="0">
              <a:prstClr val="black">
                <a:alpha val="40000"/>
              </a:prstClr>
            </a:outerShdw>
            <a:reflection blurRad="6350" stA="50000" endA="300" endPos="55500" dist="50800" dir="5400000" sy="-100000" algn="bl" rotWithShape="0"/>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1460500" y="276225"/>
            <a:ext cx="6115050" cy="796925"/>
          </a:xfrm>
        </p:spPr>
        <p:txBody>
          <a:bodyPr lIns="90000" tIns="46800" rIns="90000" bIns="46800" anchor="ctr"/>
          <a:lstStyle/>
          <a:p>
            <a:pPr eaLnBrk="1" hangingPunct="1"/>
            <a:r>
              <a:rPr lang="tr-TR" sz="2500" b="1" dirty="0" smtClean="0">
                <a:solidFill>
                  <a:srgbClr val="FF0000"/>
                </a:solidFill>
                <a:latin typeface="Arial" charset="0"/>
              </a:rPr>
              <a:t>SERA GAZI EMİSYON ENVANTERİ</a:t>
            </a:r>
            <a:r>
              <a:rPr lang="en-US" sz="2100" dirty="0" smtClean="0">
                <a:solidFill>
                  <a:srgbClr val="FF0000"/>
                </a:solidFill>
              </a:rPr>
              <a:t> </a:t>
            </a:r>
            <a:endParaRPr lang="en-GB" sz="2100" dirty="0" smtClean="0">
              <a:solidFill>
                <a:srgbClr val="FF0000"/>
              </a:solidFill>
            </a:endParaRPr>
          </a:p>
        </p:txBody>
      </p:sp>
      <p:sp>
        <p:nvSpPr>
          <p:cNvPr id="1028" name="Rectangle 13"/>
          <p:cNvSpPr>
            <a:spLocks noChangeArrowheads="1"/>
          </p:cNvSpPr>
          <p:nvPr/>
        </p:nvSpPr>
        <p:spPr bwMode="auto">
          <a:xfrm>
            <a:off x="-973138" y="1073150"/>
            <a:ext cx="8785226" cy="339725"/>
          </a:xfrm>
          <a:prstGeom prst="rect">
            <a:avLst/>
          </a:prstGeom>
          <a:noFill/>
          <a:ln w="9525">
            <a:noFill/>
            <a:miter lim="800000"/>
            <a:headEnd/>
            <a:tailEnd/>
          </a:ln>
        </p:spPr>
        <p:txBody>
          <a:bodyPr>
            <a:spAutoFit/>
          </a:bodyPr>
          <a:lstStyle/>
          <a:p>
            <a:pPr algn="ctr" defTabSz="449263" eaLnBrk="0" hangingPunct="0">
              <a:spcBef>
                <a:spcPct val="50000"/>
              </a:spcBef>
              <a:buClrTx/>
              <a:buFontTx/>
              <a:buNone/>
            </a:pPr>
            <a:r>
              <a:rPr lang="tr-TR" sz="1800"/>
              <a:t>1990-2007 yılları arası Toplam Sera Gazı Emisyonu</a:t>
            </a:r>
            <a:endParaRPr lang="tr-TR" sz="1800" noProof="1"/>
          </a:p>
        </p:txBody>
      </p:sp>
      <p:graphicFrame>
        <p:nvGraphicFramePr>
          <p:cNvPr id="1026" name="Object 4"/>
          <p:cNvGraphicFramePr>
            <a:graphicFrameLocks noChangeAspect="1"/>
          </p:cNvGraphicFramePr>
          <p:nvPr/>
        </p:nvGraphicFramePr>
        <p:xfrm>
          <a:off x="0" y="1484313"/>
          <a:ext cx="8964613" cy="4897437"/>
        </p:xfrm>
        <a:graphic>
          <a:graphicData uri="http://schemas.openxmlformats.org/presentationml/2006/ole">
            <p:oleObj spid="_x0000_s138242" name="Grafik" r:id="rId3" imgW="8848710" imgH="6305640" progId="Excel.Sheet.8">
              <p:embed/>
            </p:oleObj>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40D4037E-8947-4623-A5D0-C45FF66EFB1C}" type="slidenum">
              <a:rPr lang="tr-TR"/>
              <a:pPr>
                <a:defRPr/>
              </a:pPr>
              <a:t>5</a:t>
            </a:fld>
            <a:endParaRPr lang="tr-TR"/>
          </a:p>
        </p:txBody>
      </p:sp>
      <p:sp>
        <p:nvSpPr>
          <p:cNvPr id="2" name="Title 1"/>
          <p:cNvSpPr>
            <a:spLocks noGrp="1"/>
          </p:cNvSpPr>
          <p:nvPr>
            <p:ph type="title" idx="4294967295"/>
          </p:nvPr>
        </p:nvSpPr>
        <p:spPr>
          <a:xfrm>
            <a:off x="704850" y="274638"/>
            <a:ext cx="8229600" cy="576262"/>
          </a:xfrm>
        </p:spPr>
        <p:txBody>
          <a:bodyPr/>
          <a:lstStyle/>
          <a:p>
            <a:r>
              <a:rPr lang="tr-TR" sz="3200" b="1" smtClean="0">
                <a:effectLst>
                  <a:outerShdw blurRad="38100" dist="38100" dir="2700000" algn="tl">
                    <a:srgbClr val="C0C0C0"/>
                  </a:outerShdw>
                </a:effectLst>
              </a:rPr>
              <a:t>ÇEVRE FASLI MÜZAKERE SÜRECİ</a:t>
            </a:r>
          </a:p>
        </p:txBody>
      </p:sp>
      <p:sp>
        <p:nvSpPr>
          <p:cNvPr id="6" name="Slide Number Placeholder 5"/>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1CA93B09-2599-43C0-9509-5AE041EA0EE5}" type="slidenum">
              <a:rPr lang="tr-TR" sz="1400" b="1">
                <a:solidFill>
                  <a:schemeClr val="accent6">
                    <a:lumMod val="75000"/>
                  </a:schemeClr>
                </a:solidFill>
                <a:effectLst>
                  <a:outerShdw blurRad="38100" dist="38100" dir="2700000" algn="tl">
                    <a:srgbClr val="000000">
                      <a:alpha val="43137"/>
                    </a:srgbClr>
                  </a:outerShdw>
                </a:effectLst>
                <a:latin typeface="Arial" charset="0"/>
              </a:rPr>
              <a:pPr algn="r">
                <a:defRPr/>
              </a:pPr>
              <a:t>5</a:t>
            </a:fld>
            <a:endParaRPr lang="tr-TR" sz="1400" b="1">
              <a:solidFill>
                <a:schemeClr val="accent6">
                  <a:lumMod val="75000"/>
                </a:schemeClr>
              </a:solidFill>
              <a:effectLst>
                <a:outerShdw blurRad="38100" dist="38100" dir="2700000" algn="tl">
                  <a:srgbClr val="000000">
                    <a:alpha val="43137"/>
                  </a:srgbClr>
                </a:outerShdw>
              </a:effectLst>
              <a:latin typeface="Arial" charset="0"/>
            </a:endParaRPr>
          </a:p>
        </p:txBody>
      </p:sp>
      <p:sp>
        <p:nvSpPr>
          <p:cNvPr id="7" name="Rectangle 6"/>
          <p:cNvSpPr/>
          <p:nvPr/>
        </p:nvSpPr>
        <p:spPr>
          <a:xfrm>
            <a:off x="971550" y="2420938"/>
            <a:ext cx="7200900" cy="2860675"/>
          </a:xfrm>
          <a:prstGeom prst="rect">
            <a:avLst/>
          </a:prstGeom>
        </p:spPr>
        <p:txBody>
          <a:bodyPr>
            <a:spAutoFit/>
          </a:bodyPr>
          <a:lstStyle/>
          <a:p>
            <a:pPr marL="266700" indent="-266700" algn="just">
              <a:lnSpc>
                <a:spcPct val="120000"/>
              </a:lnSpc>
              <a:spcBef>
                <a:spcPts val="1800"/>
              </a:spcBef>
              <a:buClr>
                <a:srgbClr val="FF0000"/>
              </a:buClr>
              <a:buFont typeface="Wingdings" pitchFamily="2" charset="2"/>
              <a:buChar char="Ø"/>
            </a:pPr>
            <a:r>
              <a:rPr lang="tr-TR" b="1">
                <a:solidFill>
                  <a:srgbClr val="0000FF"/>
                </a:solidFill>
                <a:effectLst>
                  <a:outerShdw blurRad="38100" dist="38100" dir="2700000" algn="tl">
                    <a:srgbClr val="C0C0C0"/>
                  </a:outerShdw>
                </a:effectLst>
              </a:rPr>
              <a:t>Türkiye; Avrupa Birliği Çevre Müktesebatının tümünü </a:t>
            </a:r>
            <a:r>
              <a:rPr lang="tr-TR" b="1">
                <a:solidFill>
                  <a:schemeClr val="tx2"/>
                </a:solidFill>
                <a:effectLst>
                  <a:outerShdw blurRad="38100" dist="38100" dir="2700000" algn="tl">
                    <a:srgbClr val="C0C0C0"/>
                  </a:outerShdw>
                </a:effectLst>
              </a:rPr>
              <a:t>uyumlaştırmak ve uygulamak</a:t>
            </a:r>
            <a:r>
              <a:rPr lang="tr-TR" b="1">
                <a:solidFill>
                  <a:srgbClr val="0000FF"/>
                </a:solidFill>
                <a:effectLst>
                  <a:outerShdw blurRad="38100" dist="38100" dir="2700000" algn="tl">
                    <a:srgbClr val="C0C0C0"/>
                  </a:outerShdw>
                </a:effectLst>
              </a:rPr>
              <a:t> ile yükümlüdür.</a:t>
            </a:r>
          </a:p>
          <a:p>
            <a:pPr marL="266700" indent="-266700" algn="just">
              <a:lnSpc>
                <a:spcPct val="120000"/>
              </a:lnSpc>
              <a:spcBef>
                <a:spcPts val="1800"/>
              </a:spcBef>
              <a:buClr>
                <a:srgbClr val="FF0000"/>
              </a:buClr>
              <a:buFont typeface="Wingdings" pitchFamily="2" charset="2"/>
              <a:buChar char="Ø"/>
            </a:pPr>
            <a:r>
              <a:rPr lang="tr-TR" b="1">
                <a:solidFill>
                  <a:srgbClr val="0000FF"/>
                </a:solidFill>
                <a:effectLst>
                  <a:outerShdw blurRad="38100" dist="38100" dir="2700000" algn="tl">
                    <a:srgbClr val="C0C0C0"/>
                  </a:outerShdw>
                </a:effectLst>
              </a:rPr>
              <a:t>Müzakere edilecek tek husus ise, </a:t>
            </a:r>
            <a:r>
              <a:rPr lang="tr-TR" b="1">
                <a:solidFill>
                  <a:schemeClr val="tx2"/>
                </a:solidFill>
                <a:effectLst>
                  <a:outerShdw blurRad="38100" dist="38100" dir="2700000" algn="tl">
                    <a:srgbClr val="C0C0C0"/>
                  </a:outerShdw>
                </a:effectLst>
              </a:rPr>
              <a:t>uygulama takvimi ve geçiş süreleridir</a:t>
            </a:r>
            <a:r>
              <a:rPr lang="tr-TR" b="1">
                <a:solidFill>
                  <a:srgbClr val="0000FF"/>
                </a:solidFill>
                <a:effectLst>
                  <a:outerShdw blurRad="38100" dist="38100" dir="2700000" algn="tl">
                    <a:srgbClr val="C0C0C0"/>
                  </a:outerShdw>
                </a:effectLst>
              </a:rPr>
              <a:t>. </a:t>
            </a:r>
          </a:p>
          <a:p>
            <a:pPr marL="266700" indent="-266700" algn="just">
              <a:lnSpc>
                <a:spcPct val="120000"/>
              </a:lnSpc>
              <a:spcBef>
                <a:spcPts val="1800"/>
              </a:spcBef>
              <a:buClr>
                <a:srgbClr val="FF0000"/>
              </a:buClr>
              <a:buFont typeface="Wingdings" pitchFamily="2" charset="2"/>
              <a:buChar char="Ø"/>
            </a:pPr>
            <a:r>
              <a:rPr lang="tr-TR" b="1">
                <a:solidFill>
                  <a:srgbClr val="0000FF"/>
                </a:solidFill>
                <a:effectLst>
                  <a:outerShdw blurRad="38100" dist="38100" dir="2700000" algn="tl">
                    <a:srgbClr val="C0C0C0"/>
                  </a:outerShdw>
                </a:effectLst>
              </a:rPr>
              <a:t>Bu süreler, </a:t>
            </a:r>
            <a:r>
              <a:rPr lang="tr-TR" b="1">
                <a:solidFill>
                  <a:schemeClr val="tx2"/>
                </a:solidFill>
                <a:effectLst>
                  <a:outerShdw blurRad="38100" dist="38100" dir="2700000" algn="tl">
                    <a:srgbClr val="C0C0C0"/>
                  </a:outerShdw>
                </a:effectLst>
              </a:rPr>
              <a:t>işletmelerin durumuna göre belirlenecektir</a:t>
            </a:r>
            <a:r>
              <a:rPr lang="tr-TR" b="1">
                <a:solidFill>
                  <a:srgbClr val="0000FF"/>
                </a:solidFill>
                <a:effectLst>
                  <a:outerShdw blurRad="38100" dist="38100" dir="2700000" algn="tl">
                    <a:srgbClr val="C0C0C0"/>
                  </a:outerShdw>
                </a:effectLst>
              </a:rPr>
              <a: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idx="4294967295"/>
          </p:nvPr>
        </p:nvSpPr>
        <p:spPr>
          <a:xfrm>
            <a:off x="1282700" y="184151"/>
            <a:ext cx="6327775" cy="666750"/>
          </a:xfrm>
        </p:spPr>
        <p:txBody>
          <a:bodyPr lIns="90000" tIns="46800" rIns="90000" bIns="46800" anchor="ctr"/>
          <a:lstStyle/>
          <a:p>
            <a:pPr eaLnBrk="1" hangingPunct="1"/>
            <a:r>
              <a:rPr lang="tr-TR" sz="2400" b="1" dirty="0" smtClean="0">
                <a:solidFill>
                  <a:srgbClr val="FF0000"/>
                </a:solidFill>
                <a:latin typeface="Arial" charset="0"/>
              </a:rPr>
              <a:t>SERA GAZI EMİSYON ENVANTERİ</a:t>
            </a:r>
            <a:r>
              <a:rPr lang="en-US" sz="2500" dirty="0" smtClean="0">
                <a:solidFill>
                  <a:srgbClr val="FF0000"/>
                </a:solidFill>
              </a:rPr>
              <a:t> </a:t>
            </a:r>
            <a:endParaRPr lang="en-GB" sz="2500" dirty="0" smtClean="0">
              <a:solidFill>
                <a:srgbClr val="FF0000"/>
              </a:solidFill>
            </a:endParaRPr>
          </a:p>
        </p:txBody>
      </p:sp>
      <p:graphicFrame>
        <p:nvGraphicFramePr>
          <p:cNvPr id="2050" name="Object 3"/>
          <p:cNvGraphicFramePr>
            <a:graphicFrameLocks noChangeAspect="1"/>
          </p:cNvGraphicFramePr>
          <p:nvPr/>
        </p:nvGraphicFramePr>
        <p:xfrm>
          <a:off x="611188" y="1785938"/>
          <a:ext cx="8032750" cy="4379912"/>
        </p:xfrm>
        <a:graphic>
          <a:graphicData uri="http://schemas.openxmlformats.org/presentationml/2006/ole">
            <p:oleObj spid="_x0000_s139266" name="Worksheet" r:id="rId3" imgW="6686550" imgH="5638710" progId="Excel.Sheet.8">
              <p:embed/>
            </p:oleObj>
          </a:graphicData>
        </a:graphic>
      </p:graphicFrame>
      <p:sp>
        <p:nvSpPr>
          <p:cNvPr id="173060" name="Rectangle 13"/>
          <p:cNvSpPr>
            <a:spLocks noChangeArrowheads="1"/>
          </p:cNvSpPr>
          <p:nvPr/>
        </p:nvSpPr>
        <p:spPr bwMode="auto">
          <a:xfrm>
            <a:off x="107950" y="1144588"/>
            <a:ext cx="8353425" cy="339725"/>
          </a:xfrm>
          <a:prstGeom prst="rect">
            <a:avLst/>
          </a:prstGeom>
          <a:noFill/>
          <a:ln w="9525">
            <a:noFill/>
            <a:miter lim="800000"/>
            <a:headEnd/>
            <a:tailEnd/>
          </a:ln>
        </p:spPr>
        <p:txBody>
          <a:bodyPr>
            <a:spAutoFit/>
          </a:bodyPr>
          <a:lstStyle/>
          <a:p>
            <a:pPr algn="just" defTabSz="449263" eaLnBrk="0" hangingPunct="0">
              <a:spcBef>
                <a:spcPct val="50000"/>
              </a:spcBef>
              <a:buClrTx/>
              <a:buFontTx/>
              <a:buNone/>
              <a:defRPr/>
            </a:pPr>
            <a:r>
              <a:rPr lang="tr-TR" sz="1800" b="0">
                <a:effectLst>
                  <a:outerShdw blurRad="38100" dist="38100" dir="2700000" algn="tl">
                    <a:srgbClr val="C0C0C0"/>
                  </a:outerShdw>
                </a:effectLst>
              </a:rPr>
              <a:t>    </a:t>
            </a:r>
            <a:r>
              <a:rPr lang="tr-TR" sz="1800">
                <a:effectLst>
                  <a:outerShdw blurRad="38100" dist="38100" dir="2700000" algn="tl">
                    <a:srgbClr val="C0C0C0"/>
                  </a:outerShdw>
                </a:effectLst>
              </a:rPr>
              <a:t>2007 yılı sektörlere göre Toplam Sera Gazı Emisyonları (Milyon ton ve %)</a:t>
            </a:r>
            <a:endParaRPr lang="tr-TR" sz="1800" noProof="1">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5 Grafik"/>
          <p:cNvGraphicFramePr>
            <a:graphicFrameLocks noGrp="1"/>
          </p:cNvGraphicFramePr>
          <p:nvPr>
            <p:ph idx="4294967295"/>
          </p:nvPr>
        </p:nvGraphicFramePr>
        <p:xfrm>
          <a:off x="357158" y="1752600"/>
          <a:ext cx="8501122" cy="4891110"/>
        </p:xfrm>
        <a:graphic>
          <a:graphicData uri="http://schemas.openxmlformats.org/drawingml/2006/chart">
            <c:chart xmlns:c="http://schemas.openxmlformats.org/drawingml/2006/chart" xmlns:r="http://schemas.openxmlformats.org/officeDocument/2006/relationships" r:id="rId2"/>
          </a:graphicData>
        </a:graphic>
      </p:graphicFrame>
      <p:sp>
        <p:nvSpPr>
          <p:cNvPr id="29699" name="4 Başlık"/>
          <p:cNvSpPr>
            <a:spLocks noGrp="1"/>
          </p:cNvSpPr>
          <p:nvPr>
            <p:ph type="title" idx="4294967295"/>
          </p:nvPr>
        </p:nvSpPr>
        <p:spPr>
          <a:xfrm>
            <a:off x="1149350" y="228601"/>
            <a:ext cx="7494588" cy="711200"/>
          </a:xfrm>
        </p:spPr>
        <p:txBody>
          <a:bodyPr/>
          <a:lstStyle/>
          <a:p>
            <a:r>
              <a:rPr lang="tr-TR" sz="2400" b="1" dirty="0" smtClean="0"/>
              <a:t>ENERJİ EMİSYONLARININ SEKTÖREL DAĞILIMI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FEE55CFB-014F-448F-86C7-AF38EFCBD958}" type="slidenum">
              <a:rPr lang="tr-TR"/>
              <a:pPr>
                <a:defRPr/>
              </a:pPr>
              <a:t>52</a:t>
            </a:fld>
            <a:endParaRPr lang="tr-TR"/>
          </a:p>
        </p:txBody>
      </p:sp>
      <p:graphicFrame>
        <p:nvGraphicFramePr>
          <p:cNvPr id="6" name="5 Diyagram"/>
          <p:cNvGraphicFramePr/>
          <p:nvPr/>
        </p:nvGraphicFramePr>
        <p:xfrm>
          <a:off x="985460" y="1848734"/>
          <a:ext cx="6897641" cy="4079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1861" name="Rectangle 6"/>
          <p:cNvSpPr>
            <a:spLocks noChangeArrowheads="1"/>
          </p:cNvSpPr>
          <p:nvPr/>
        </p:nvSpPr>
        <p:spPr bwMode="auto">
          <a:xfrm>
            <a:off x="1327150" y="265113"/>
            <a:ext cx="7467600" cy="755650"/>
          </a:xfrm>
          <a:prstGeom prst="rect">
            <a:avLst/>
          </a:prstGeom>
          <a:noFill/>
          <a:ln w="9525" algn="ctr">
            <a:noFill/>
            <a:miter lim="800000"/>
            <a:headEnd/>
            <a:tailEnd/>
          </a:ln>
        </p:spPr>
        <p:txBody>
          <a:bodyPr>
            <a:spAutoFit/>
          </a:bodyPr>
          <a:lstStyle/>
          <a:p>
            <a:pPr marL="533400" indent="-533400" algn="ctr">
              <a:lnSpc>
                <a:spcPct val="90000"/>
              </a:lnSpc>
              <a:spcBef>
                <a:spcPct val="20000"/>
              </a:spcBef>
              <a:buClr>
                <a:srgbClr val="FF0000"/>
              </a:buClr>
              <a:buFont typeface="Wingdings" pitchFamily="2" charset="2"/>
              <a:buNone/>
            </a:pPr>
            <a:r>
              <a:rPr lang="tr-TR" sz="2400" b="1">
                <a:solidFill>
                  <a:schemeClr val="tx2"/>
                </a:solidFill>
              </a:rPr>
              <a:t>SANAYİ SEKTÖRÜ SERAGAZI EMİSYON EMİSYONLARI</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2D236B92-53F9-4767-A4B4-87F0C7FA59A8}" type="slidenum">
              <a:rPr lang="tr-TR"/>
              <a:pPr>
                <a:defRPr/>
              </a:pPr>
              <a:t>53</a:t>
            </a:fld>
            <a:endParaRPr lang="tr-TR"/>
          </a:p>
        </p:txBody>
      </p:sp>
      <p:sp>
        <p:nvSpPr>
          <p:cNvPr id="122881" name="1 Başlık"/>
          <p:cNvSpPr>
            <a:spLocks noGrp="1"/>
          </p:cNvSpPr>
          <p:nvPr>
            <p:ph type="title" idx="4294967295"/>
          </p:nvPr>
        </p:nvSpPr>
        <p:spPr>
          <a:xfrm>
            <a:off x="1609725" y="0"/>
            <a:ext cx="7388225" cy="1028700"/>
          </a:xfrm>
        </p:spPr>
        <p:txBody>
          <a:bodyPr anchor="b"/>
          <a:lstStyle/>
          <a:p>
            <a:r>
              <a:rPr lang="tr-TR" sz="2800" b="1" smtClean="0"/>
              <a:t>SANAYİ SEKTÖRÜ SERAGAZI EMİSYON DAĞILIMI</a:t>
            </a:r>
            <a:endParaRPr lang="tr-TR" sz="2800" smtClean="0"/>
          </a:p>
        </p:txBody>
      </p:sp>
      <p:graphicFrame>
        <p:nvGraphicFramePr>
          <p:cNvPr id="4" name="5 Grafik"/>
          <p:cNvGraphicFramePr>
            <a:graphicFrameLocks noGrp="1"/>
          </p:cNvGraphicFramePr>
          <p:nvPr>
            <p:ph idx="4294967295"/>
          </p:nvPr>
        </p:nvGraphicFramePr>
        <p:xfrm>
          <a:off x="617238" y="1705686"/>
          <a:ext cx="7763577" cy="456877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2 İçerik Yer Tutucusu"/>
          <p:cNvSpPr>
            <a:spLocks noGrp="1"/>
          </p:cNvSpPr>
          <p:nvPr>
            <p:ph idx="1"/>
          </p:nvPr>
        </p:nvSpPr>
        <p:spPr>
          <a:xfrm>
            <a:off x="539750" y="1773238"/>
            <a:ext cx="8286750" cy="4870450"/>
          </a:xfrm>
        </p:spPr>
        <p:txBody>
          <a:bodyPr/>
          <a:lstStyle/>
          <a:p>
            <a:pPr>
              <a:buFont typeface="Wingdings" pitchFamily="2" charset="2"/>
              <a:buChar char="q"/>
            </a:pPr>
            <a:r>
              <a:rPr lang="tr-TR" sz="2000" smtClean="0">
                <a:latin typeface="Arial" charset="0"/>
              </a:rPr>
              <a:t>Türkiye çimento sektörünün ton çimento başına ortalama CO2 emisyon seviyesi </a:t>
            </a:r>
            <a:r>
              <a:rPr lang="tr-TR" sz="2000" b="1" smtClean="0">
                <a:latin typeface="Arial" charset="0"/>
              </a:rPr>
              <a:t>789 kg </a:t>
            </a:r>
            <a:r>
              <a:rPr lang="tr-TR" sz="2000" smtClean="0">
                <a:latin typeface="Arial" charset="0"/>
              </a:rPr>
              <a:t>dır.</a:t>
            </a:r>
          </a:p>
          <a:p>
            <a:pPr>
              <a:buFont typeface="Wingdings" pitchFamily="2" charset="2"/>
              <a:buChar char="q"/>
            </a:pPr>
            <a:endParaRPr lang="tr-TR" sz="800" smtClean="0">
              <a:latin typeface="Arial" charset="0"/>
            </a:endParaRPr>
          </a:p>
          <a:p>
            <a:pPr algn="just">
              <a:buFont typeface="Wingdings" pitchFamily="2" charset="2"/>
              <a:buChar char="q"/>
            </a:pPr>
            <a:r>
              <a:rPr lang="tr-TR" sz="2000" u="sng" smtClean="0">
                <a:latin typeface="Arial" charset="0"/>
              </a:rPr>
              <a:t>Enerji verimliliği çalışmaları ile </a:t>
            </a:r>
            <a:r>
              <a:rPr lang="tr-TR" sz="2000" smtClean="0">
                <a:latin typeface="Arial" charset="0"/>
              </a:rPr>
              <a:t>2020 yılında ton çimento Üretimi başına </a:t>
            </a:r>
            <a:r>
              <a:rPr lang="tr-TR" sz="2000" b="1" smtClean="0">
                <a:latin typeface="Arial" charset="0"/>
              </a:rPr>
              <a:t>%2 oranında azaltım </a:t>
            </a:r>
            <a:r>
              <a:rPr lang="tr-TR" sz="2000" smtClean="0">
                <a:latin typeface="Arial" charset="0"/>
              </a:rPr>
              <a:t>(840 milyon dolar yatırım ihtiyacı) </a:t>
            </a:r>
          </a:p>
          <a:p>
            <a:pPr algn="just">
              <a:buFont typeface="Wingdings" pitchFamily="2" charset="2"/>
              <a:buChar char="q"/>
            </a:pPr>
            <a:endParaRPr lang="tr-TR" sz="2000" smtClean="0">
              <a:latin typeface="Arial" charset="0"/>
            </a:endParaRPr>
          </a:p>
          <a:p>
            <a:pPr algn="just">
              <a:buFont typeface="Wingdings" pitchFamily="2" charset="2"/>
              <a:buChar char="q"/>
            </a:pPr>
            <a:r>
              <a:rPr lang="tr-TR" sz="2000" u="sng" smtClean="0">
                <a:latin typeface="Arial" charset="0"/>
              </a:rPr>
              <a:t>Katkılı çimento kullanımı ile </a:t>
            </a:r>
            <a:r>
              <a:rPr lang="tr-TR" sz="2000" smtClean="0">
                <a:latin typeface="Arial" charset="0"/>
              </a:rPr>
              <a:t>2020 yılında sera gazlarında </a:t>
            </a:r>
            <a:r>
              <a:rPr lang="tr-TR" sz="2000" b="1" smtClean="0">
                <a:latin typeface="Arial" charset="0"/>
              </a:rPr>
              <a:t>%6 tasarruf </a:t>
            </a:r>
            <a:r>
              <a:rPr lang="tr-TR" sz="2000" smtClean="0">
                <a:latin typeface="Arial" charset="0"/>
              </a:rPr>
              <a:t>(84 milyon dolar yatırım ihtiyacı)</a:t>
            </a:r>
          </a:p>
          <a:p>
            <a:pPr algn="just">
              <a:buFont typeface="Wingdings" pitchFamily="2" charset="2"/>
              <a:buChar char="q"/>
            </a:pPr>
            <a:endParaRPr lang="tr-TR" sz="800" smtClean="0">
              <a:latin typeface="Arial" charset="0"/>
            </a:endParaRPr>
          </a:p>
          <a:p>
            <a:pPr algn="just">
              <a:buFont typeface="Wingdings" pitchFamily="2" charset="2"/>
              <a:buChar char="q"/>
            </a:pPr>
            <a:r>
              <a:rPr lang="tr-TR" sz="2000" u="sng" smtClean="0">
                <a:latin typeface="Arial" charset="0"/>
              </a:rPr>
              <a:t>Alternatif yakıt ve alternatif hammadde kullanımı </a:t>
            </a:r>
            <a:r>
              <a:rPr lang="tr-TR" sz="2000" smtClean="0">
                <a:latin typeface="Arial" charset="0"/>
              </a:rPr>
              <a:t>2020 yılında sera gazlarında </a:t>
            </a:r>
            <a:r>
              <a:rPr lang="tr-TR" sz="2000" b="1" smtClean="0">
                <a:latin typeface="Arial" charset="0"/>
              </a:rPr>
              <a:t>%1 tasarruf </a:t>
            </a:r>
          </a:p>
          <a:p>
            <a:pPr algn="just">
              <a:buFont typeface="Wingdings" pitchFamily="2" charset="2"/>
              <a:buChar char="q"/>
            </a:pPr>
            <a:endParaRPr lang="tr-TR" sz="800" b="1" smtClean="0">
              <a:latin typeface="Arial" charset="0"/>
            </a:endParaRPr>
          </a:p>
          <a:p>
            <a:pPr algn="just">
              <a:buFont typeface="Wingdings" pitchFamily="2" charset="2"/>
              <a:buChar char="q"/>
            </a:pPr>
            <a:r>
              <a:rPr lang="tr-TR" sz="2000" smtClean="0">
                <a:latin typeface="Arial" charset="0"/>
              </a:rPr>
              <a:t>Sonuç olarak 2020 yılına kadar ton çimento üretimi için salınan CO</a:t>
            </a:r>
            <a:r>
              <a:rPr lang="tr-TR" sz="2000" b="1" smtClean="0">
                <a:latin typeface="Arial" charset="0"/>
              </a:rPr>
              <a:t>2</a:t>
            </a:r>
            <a:r>
              <a:rPr lang="tr-TR" sz="2000" smtClean="0">
                <a:latin typeface="Arial" charset="0"/>
              </a:rPr>
              <a:t>  emisyonlarının </a:t>
            </a:r>
            <a:r>
              <a:rPr lang="tr-TR" sz="2000" b="1" smtClean="0">
                <a:latin typeface="Arial" charset="0"/>
              </a:rPr>
              <a:t>toplam %9 civarında </a:t>
            </a:r>
            <a:r>
              <a:rPr lang="tr-TR" sz="2000" smtClean="0">
                <a:latin typeface="Arial" charset="0"/>
              </a:rPr>
              <a:t>azaltma potansiyeli mevcuttur</a:t>
            </a:r>
          </a:p>
        </p:txBody>
      </p:sp>
      <p:sp>
        <p:nvSpPr>
          <p:cNvPr id="32771" name="2 Metin kutusu"/>
          <p:cNvSpPr txBox="1">
            <a:spLocks noChangeArrowheads="1"/>
          </p:cNvSpPr>
          <p:nvPr/>
        </p:nvSpPr>
        <p:spPr bwMode="auto">
          <a:xfrm>
            <a:off x="1857356" y="285728"/>
            <a:ext cx="6969144" cy="707886"/>
          </a:xfrm>
          <a:prstGeom prst="rect">
            <a:avLst/>
          </a:prstGeom>
          <a:noFill/>
          <a:ln w="9525">
            <a:noFill/>
            <a:miter lim="800000"/>
            <a:headEnd/>
            <a:tailEnd/>
          </a:ln>
        </p:spPr>
        <p:txBody>
          <a:bodyPr wrap="square">
            <a:spAutoFit/>
          </a:bodyPr>
          <a:lstStyle/>
          <a:p>
            <a:pPr>
              <a:lnSpc>
                <a:spcPct val="100000"/>
              </a:lnSpc>
              <a:spcBef>
                <a:spcPct val="0"/>
              </a:spcBef>
              <a:buClrTx/>
              <a:buFontTx/>
              <a:buNone/>
            </a:pPr>
            <a:r>
              <a:rPr lang="tr-TR" sz="2000" b="1" dirty="0">
                <a:solidFill>
                  <a:srgbClr val="FF0000"/>
                </a:solidFill>
              </a:rPr>
              <a:t>ÇİMENTO SEKTÖRÜ SERA GAZI AZALTIM </a:t>
            </a:r>
            <a:r>
              <a:rPr lang="tr-TR" sz="2000" b="1" dirty="0" smtClean="0">
                <a:solidFill>
                  <a:srgbClr val="FF0000"/>
                </a:solidFill>
              </a:rPr>
              <a:t>			  ÖNGÖRÜLERİ</a:t>
            </a:r>
            <a:endParaRPr lang="tr-TR" sz="2000" b="1" dirty="0">
              <a:solidFill>
                <a:srgbClr val="FF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6513" y="6308725"/>
            <a:ext cx="6551613" cy="366713"/>
          </a:xfrm>
          <a:prstGeom prst="rect">
            <a:avLst/>
          </a:prstGeom>
          <a:noFill/>
          <a:ln w="9525" algn="ctr">
            <a:noFill/>
            <a:miter lim="800000"/>
            <a:headEnd/>
            <a:tailEnd/>
          </a:ln>
        </p:spPr>
        <p:txBody>
          <a:bodyPr>
            <a:spAutoFit/>
          </a:bodyPr>
          <a:lstStyle/>
          <a:p>
            <a:pPr marL="342900" indent="-342900">
              <a:lnSpc>
                <a:spcPct val="100000"/>
              </a:lnSpc>
              <a:spcBef>
                <a:spcPct val="50000"/>
              </a:spcBef>
              <a:buClr>
                <a:schemeClr val="accent2"/>
              </a:buClr>
              <a:buSzPct val="80000"/>
            </a:pPr>
            <a:r>
              <a:rPr lang="tr-TR" sz="1800" b="0"/>
              <a:t>      </a:t>
            </a:r>
            <a:r>
              <a:rPr lang="tr-TR" sz="1800"/>
              <a:t>(</a:t>
            </a:r>
            <a:r>
              <a:rPr lang="tr-TR" sz="1400"/>
              <a:t>Kaynak: Dünya Kalkınma Göstergeleri - 2005, BMİDSÇ Envanteri)</a:t>
            </a:r>
            <a:endParaRPr lang="en-US" sz="1400"/>
          </a:p>
        </p:txBody>
      </p:sp>
      <p:pic>
        <p:nvPicPr>
          <p:cNvPr id="14339" name="Picture 3"/>
          <p:cNvPicPr>
            <a:picLocks noChangeAspect="1" noChangeArrowheads="1"/>
          </p:cNvPicPr>
          <p:nvPr/>
        </p:nvPicPr>
        <p:blipFill>
          <a:blip r:embed="rId3" cstate="print"/>
          <a:srcRect/>
          <a:stretch>
            <a:fillRect/>
          </a:stretch>
        </p:blipFill>
        <p:spPr bwMode="auto">
          <a:xfrm>
            <a:off x="395288" y="1700213"/>
            <a:ext cx="8353425" cy="4510087"/>
          </a:xfrm>
          <a:prstGeom prst="rect">
            <a:avLst/>
          </a:prstGeom>
          <a:noFill/>
          <a:ln w="9525">
            <a:noFill/>
            <a:miter lim="800000"/>
            <a:headEnd/>
            <a:tailEnd/>
          </a:ln>
        </p:spPr>
      </p:pic>
      <p:sp>
        <p:nvSpPr>
          <p:cNvPr id="174084" name="Rectangle 4"/>
          <p:cNvSpPr>
            <a:spLocks noGrp="1" noChangeArrowheads="1"/>
          </p:cNvSpPr>
          <p:nvPr>
            <p:ph type="title"/>
          </p:nvPr>
        </p:nvSpPr>
        <p:spPr>
          <a:xfrm>
            <a:off x="1149350" y="332560"/>
            <a:ext cx="7199313" cy="763588"/>
          </a:xfrm>
        </p:spPr>
        <p:txBody>
          <a:bodyPr lIns="90000" tIns="46800" rIns="90000" bIns="46800" anchor="ctr" anchorCtr="1"/>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400" b="1" dirty="0" smtClean="0">
                <a:effectLst>
                  <a:outerShdw blurRad="38100" dist="38100" dir="2700000" algn="tl">
                    <a:srgbClr val="C0C0C0"/>
                  </a:outerShdw>
                </a:effectLst>
                <a:latin typeface="Arial" charset="0"/>
              </a:rPr>
              <a:t>TÜRKİYE VE DİĞER ÜLKELER</a:t>
            </a:r>
            <a:endParaRPr lang="en-GB" sz="2400" b="1" dirty="0" smtClean="0">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323850" y="1773238"/>
            <a:ext cx="8496300" cy="4503737"/>
          </a:xfrm>
          <a:prstGeom prst="rect">
            <a:avLst/>
          </a:prstGeom>
          <a:noFill/>
          <a:ln w="9525">
            <a:noFill/>
            <a:miter lim="800000"/>
            <a:headEnd/>
            <a:tailEnd/>
          </a:ln>
        </p:spPr>
      </p:pic>
      <p:sp>
        <p:nvSpPr>
          <p:cNvPr id="15363" name="Text Box 3"/>
          <p:cNvSpPr txBox="1">
            <a:spLocks noChangeArrowheads="1"/>
          </p:cNvSpPr>
          <p:nvPr/>
        </p:nvSpPr>
        <p:spPr bwMode="auto">
          <a:xfrm>
            <a:off x="468313" y="6308725"/>
            <a:ext cx="4895850" cy="366713"/>
          </a:xfrm>
          <a:prstGeom prst="rect">
            <a:avLst/>
          </a:prstGeom>
          <a:noFill/>
          <a:ln w="9525" algn="ctr">
            <a:noFill/>
            <a:miter lim="800000"/>
            <a:headEnd/>
            <a:tailEnd/>
          </a:ln>
        </p:spPr>
        <p:txBody>
          <a:bodyPr>
            <a:spAutoFit/>
          </a:bodyPr>
          <a:lstStyle/>
          <a:p>
            <a:pPr marL="342900" indent="-342900">
              <a:lnSpc>
                <a:spcPct val="100000"/>
              </a:lnSpc>
              <a:spcBef>
                <a:spcPct val="50000"/>
              </a:spcBef>
              <a:buClr>
                <a:schemeClr val="accent2"/>
              </a:buClr>
              <a:buSzPct val="80000"/>
            </a:pPr>
            <a:r>
              <a:rPr lang="tr-TR" sz="1800"/>
              <a:t>(</a:t>
            </a:r>
            <a:r>
              <a:rPr lang="tr-TR" sz="1400"/>
              <a:t>Kaynak: Dünya Kalkınma Göstergeleri – 2007)</a:t>
            </a:r>
            <a:endParaRPr lang="en-US" sz="1400"/>
          </a:p>
        </p:txBody>
      </p:sp>
      <p:sp>
        <p:nvSpPr>
          <p:cNvPr id="176132" name="Rectangle 4"/>
          <p:cNvSpPr>
            <a:spLocks noGrp="1" noChangeArrowheads="1"/>
          </p:cNvSpPr>
          <p:nvPr>
            <p:ph type="title"/>
          </p:nvPr>
        </p:nvSpPr>
        <p:spPr>
          <a:xfrm>
            <a:off x="1238250" y="338931"/>
            <a:ext cx="6500813" cy="763588"/>
          </a:xfrm>
        </p:spPr>
        <p:txBody>
          <a:bodyPr lIns="90000" tIns="46800" rIns="90000" bIns="46800" anchor="ctr" anchorCtr="1"/>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400" b="1" dirty="0" smtClean="0">
                <a:effectLst>
                  <a:outerShdw blurRad="38100" dist="38100" dir="2700000" algn="tl">
                    <a:srgbClr val="C0C0C0"/>
                  </a:outerShdw>
                </a:effectLst>
                <a:latin typeface="Arial" charset="0"/>
              </a:rPr>
              <a:t>TÜRKİYE VE DİĞER ÜLKELER</a:t>
            </a:r>
            <a:endParaRPr lang="en-GB" sz="2400" b="1" dirty="0" smtClean="0">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704850" y="296863"/>
            <a:ext cx="7269163" cy="647700"/>
          </a:xfrm>
        </p:spPr>
        <p:txBody>
          <a:bodyPr/>
          <a:lstStyle/>
          <a:p>
            <a:pPr eaLnBrk="1" hangingPunct="1">
              <a:defRPr/>
            </a:pPr>
            <a:r>
              <a:rPr lang="tr-TR" sz="2500" b="1" dirty="0" smtClean="0">
                <a:effectLst>
                  <a:outerShdw blurRad="38100" dist="38100" dir="2700000" algn="tl">
                    <a:srgbClr val="C0C0C0"/>
                  </a:outerShdw>
                </a:effectLst>
              </a:rPr>
              <a:t>	TEMEL GÖSTERGELER</a:t>
            </a:r>
          </a:p>
        </p:txBody>
      </p:sp>
      <p:sp>
        <p:nvSpPr>
          <p:cNvPr id="16387" name="Rectangle 3"/>
          <p:cNvSpPr>
            <a:spLocks noGrp="1" noChangeArrowheads="1"/>
          </p:cNvSpPr>
          <p:nvPr>
            <p:ph type="body" idx="1"/>
          </p:nvPr>
        </p:nvSpPr>
        <p:spPr>
          <a:xfrm>
            <a:off x="250825" y="1557338"/>
            <a:ext cx="8642350" cy="5157787"/>
          </a:xfrm>
        </p:spPr>
        <p:txBody>
          <a:bodyPr/>
          <a:lstStyle/>
          <a:p>
            <a:pPr marL="533400" indent="-533400" eaLnBrk="1" hangingPunct="1">
              <a:lnSpc>
                <a:spcPct val="90000"/>
              </a:lnSpc>
              <a:buFont typeface="Wingdings" pitchFamily="2" charset="2"/>
              <a:buNone/>
            </a:pPr>
            <a:endParaRPr lang="tr-TR" sz="300" b="1" smtClean="0"/>
          </a:p>
          <a:p>
            <a:pPr marL="533400" indent="-533400" eaLnBrk="1" hangingPunct="1">
              <a:lnSpc>
                <a:spcPct val="90000"/>
              </a:lnSpc>
              <a:buClr>
                <a:srgbClr val="FF0000"/>
              </a:buClr>
              <a:buFont typeface="Wingdings" pitchFamily="2" charset="2"/>
              <a:buChar char="q"/>
            </a:pPr>
            <a:r>
              <a:rPr lang="tr-TR" sz="2000" b="1" smtClean="0">
                <a:latin typeface="Arial" charset="0"/>
              </a:rPr>
              <a:t>Ülkemizin büyük bir kısmı, İklim Değişiklinin olumsuz etkilerinden en çok etkilenecek bölgeler arasında yer alan Akdeniz Havzasında yer almaktadır. (IPCC 4.Değerlendirme Raporu-2007)</a:t>
            </a:r>
          </a:p>
          <a:p>
            <a:pPr marL="533400" indent="-533400" eaLnBrk="1" hangingPunct="1">
              <a:lnSpc>
                <a:spcPct val="90000"/>
              </a:lnSpc>
              <a:buClr>
                <a:srgbClr val="FF0000"/>
              </a:buClr>
              <a:buFont typeface="Wingdings" pitchFamily="2" charset="2"/>
              <a:buChar char="q"/>
            </a:pPr>
            <a:endParaRPr lang="tr-TR" sz="2000" b="1" smtClean="0">
              <a:latin typeface="Arial" charset="0"/>
            </a:endParaRPr>
          </a:p>
          <a:p>
            <a:pPr marL="533400" indent="-533400" eaLnBrk="1" hangingPunct="1">
              <a:lnSpc>
                <a:spcPct val="90000"/>
              </a:lnSpc>
              <a:buClr>
                <a:srgbClr val="FF0000"/>
              </a:buClr>
              <a:buFont typeface="Wingdings" pitchFamily="2" charset="2"/>
              <a:buChar char="q"/>
            </a:pPr>
            <a:r>
              <a:rPr lang="tr-TR" sz="2000" b="1" smtClean="0">
                <a:latin typeface="Arial" charset="0"/>
              </a:rPr>
              <a:t>Ülkemizin sanayileşme seviyesi diğer OECD &amp; BMİDÇS EK-I ülkeleri ile karşılaştırılabilir seviyede değildir.</a:t>
            </a:r>
          </a:p>
          <a:p>
            <a:pPr marL="533400" indent="-533400" eaLnBrk="1" hangingPunct="1">
              <a:lnSpc>
                <a:spcPct val="90000"/>
              </a:lnSpc>
              <a:buClr>
                <a:srgbClr val="FF0000"/>
              </a:buClr>
              <a:buFont typeface="Wingdings" pitchFamily="2" charset="2"/>
              <a:buChar char="q"/>
            </a:pPr>
            <a:endParaRPr lang="tr-TR" sz="2000" b="1" smtClean="0">
              <a:latin typeface="Arial" charset="0"/>
            </a:endParaRPr>
          </a:p>
          <a:p>
            <a:pPr marL="533400" indent="-533400" eaLnBrk="1" hangingPunct="1">
              <a:lnSpc>
                <a:spcPct val="90000"/>
              </a:lnSpc>
              <a:buClr>
                <a:srgbClr val="FF0000"/>
              </a:buClr>
              <a:buFont typeface="Wingdings" pitchFamily="2" charset="2"/>
              <a:buChar char="q"/>
            </a:pPr>
            <a:r>
              <a:rPr lang="tr-TR" sz="2000" b="1" smtClean="0">
                <a:latin typeface="Arial" charset="0"/>
              </a:rPr>
              <a:t>Ülkemiz, OECD &amp; BMİDÇS  EK-I ülkeleri arasında; kişi başı sera gazı emisyonu, kümülatif emisyon ve kişi başı birincil enerji tüketimi miktarında </a:t>
            </a:r>
            <a:r>
              <a:rPr lang="tr-TR" sz="2000" b="1" smtClean="0">
                <a:solidFill>
                  <a:srgbClr val="FF0000"/>
                </a:solidFill>
                <a:latin typeface="Arial" charset="0"/>
              </a:rPr>
              <a:t>en düşük değere sahiptir.</a:t>
            </a:r>
          </a:p>
          <a:p>
            <a:pPr marL="533400" indent="-533400" eaLnBrk="1" hangingPunct="1">
              <a:lnSpc>
                <a:spcPct val="90000"/>
              </a:lnSpc>
              <a:buClr>
                <a:srgbClr val="FF0000"/>
              </a:buClr>
              <a:buFont typeface="Wingdings" pitchFamily="2" charset="2"/>
              <a:buChar char="q"/>
            </a:pPr>
            <a:endParaRPr lang="tr-TR" sz="2000" b="1" smtClean="0">
              <a:latin typeface="Arial" charset="0"/>
            </a:endParaRPr>
          </a:p>
          <a:p>
            <a:pPr marL="533400" indent="-533400" algn="just" eaLnBrk="1" hangingPunct="1">
              <a:lnSpc>
                <a:spcPct val="90000"/>
              </a:lnSpc>
              <a:buClr>
                <a:srgbClr val="FF0000"/>
              </a:buClr>
              <a:buFont typeface="Wingdings" pitchFamily="2" charset="2"/>
              <a:buChar char="q"/>
            </a:pPr>
            <a:r>
              <a:rPr lang="tr-TR" sz="2000" b="1" smtClean="0">
                <a:latin typeface="Arial" charset="0"/>
              </a:rPr>
              <a:t>Ülkemizin 2007 yılı kişi başı sera gazı emisyonu değeri </a:t>
            </a:r>
            <a:r>
              <a:rPr lang="tr-TR" sz="2000" b="1" smtClean="0">
                <a:solidFill>
                  <a:srgbClr val="FF0000"/>
                </a:solidFill>
                <a:latin typeface="Arial" charset="0"/>
              </a:rPr>
              <a:t>5,3 ton CO2 eşdeğerdir. </a:t>
            </a:r>
            <a:r>
              <a:rPr lang="tr-TR" sz="2000" b="1" smtClean="0">
                <a:latin typeface="Arial" charset="0"/>
              </a:rPr>
              <a:t>Aynı dönemde OECD kişi başı emisyonu ortalama 15,0 ton CO2, ve Avrupa Birliğine üye 27 ülkede ortalama 10.2 ton CO2 eşdeğeridir. </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D782A2C4-C5FC-45F0-A560-0BC55FD0EB9A}" type="slidenum">
              <a:rPr lang="tr-TR"/>
              <a:pPr>
                <a:defRPr/>
              </a:pPr>
              <a:t>58</a:t>
            </a:fld>
            <a:endParaRPr lang="tr-TR"/>
          </a:p>
        </p:txBody>
      </p:sp>
      <p:sp>
        <p:nvSpPr>
          <p:cNvPr id="6" name="Rectangle 5"/>
          <p:cNvSpPr txBox="1">
            <a:spLocks noGrp="1" noChangeArrowheads="1"/>
          </p:cNvSpPr>
          <p:nvPr/>
        </p:nvSpPr>
        <p:spPr bwMode="auto">
          <a:xfrm>
            <a:off x="6553200" y="6245225"/>
            <a:ext cx="2130425" cy="473075"/>
          </a:xfrm>
          <a:prstGeom prst="rect">
            <a:avLst/>
          </a:prstGeom>
          <a:noFill/>
          <a:ln>
            <a:round/>
            <a:headEnd/>
            <a:tailEnd/>
          </a:ln>
        </p:spPr>
        <p:txBody>
          <a:bodyPr lIns="90000" tIns="46800" rIns="90000" bIns="46800"/>
          <a:lstStyle/>
          <a:p>
            <a:pPr algn="r" defTabSz="449263">
              <a:buClr>
                <a:srgbClr val="000000"/>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961A9FDE-4F42-4E80-A7E4-6D94C73ECCA0}" type="slidenum">
              <a:rPr lang="en-GB" sz="1400">
                <a:solidFill>
                  <a:srgbClr val="000000"/>
                </a:solidFill>
                <a:latin typeface="+mn-lt"/>
                <a:ea typeface="Lucida Sans Unicode" pitchFamily="34" charset="0"/>
                <a:cs typeface="+mn-cs"/>
              </a:rPr>
              <a:pPr algn="r" defTabSz="449263">
                <a:buClr>
                  <a:srgbClr val="000000"/>
                </a:buClr>
                <a:buSzPct val="100000"/>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58</a:t>
            </a:fld>
            <a:endParaRPr lang="en-GB" sz="1400">
              <a:solidFill>
                <a:srgbClr val="000000"/>
              </a:solidFill>
              <a:latin typeface="+mn-lt"/>
              <a:ea typeface="Lucida Sans Unicode" pitchFamily="34" charset="0"/>
              <a:cs typeface="+mn-cs"/>
            </a:endParaRPr>
          </a:p>
        </p:txBody>
      </p:sp>
      <p:sp>
        <p:nvSpPr>
          <p:cNvPr id="140291" name="Rectangle 3"/>
          <p:cNvSpPr txBox="1">
            <a:spLocks noChangeArrowheads="1"/>
          </p:cNvSpPr>
          <p:nvPr/>
        </p:nvSpPr>
        <p:spPr bwMode="auto">
          <a:xfrm>
            <a:off x="179388" y="1449388"/>
            <a:ext cx="8785225" cy="4319587"/>
          </a:xfrm>
          <a:prstGeom prst="rect">
            <a:avLst/>
          </a:prstGeom>
          <a:noFill/>
          <a:ln w="9525">
            <a:noFill/>
            <a:miter lim="800000"/>
            <a:headEnd/>
            <a:tailEnd/>
          </a:ln>
        </p:spPr>
        <p:txBody>
          <a:bodyPr/>
          <a:lstStyle/>
          <a:p>
            <a:pPr marL="339725" indent="-339725" algn="ctr" defTabSz="449263">
              <a:lnSpc>
                <a:spcPct val="80000"/>
              </a:lnSpc>
              <a:spcBef>
                <a:spcPts val="800"/>
              </a:spcBef>
              <a:buClr>
                <a:srgbClr val="000000"/>
              </a:buClr>
              <a:buSzPct val="100000"/>
            </a:pPr>
            <a:endParaRPr lang="tr-TR" sz="300">
              <a:solidFill>
                <a:srgbClr val="0000FF"/>
              </a:solidFill>
              <a:latin typeface="Arial" charset="0"/>
            </a:endParaRP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Küresel </a:t>
            </a:r>
            <a:r>
              <a:rPr lang="tr-TR" sz="2000" b="1">
                <a:solidFill>
                  <a:schemeClr val="tx2"/>
                </a:solidFill>
                <a:latin typeface="Arial" charset="0"/>
              </a:rPr>
              <a:t>sıcaklığın 2 </a:t>
            </a:r>
            <a:r>
              <a:rPr lang="tr-TR" sz="2000" b="1" baseline="30000">
                <a:solidFill>
                  <a:schemeClr val="tx2"/>
                </a:solidFill>
                <a:latin typeface="Arial" charset="0"/>
              </a:rPr>
              <a:t>0</a:t>
            </a:r>
            <a:r>
              <a:rPr lang="tr-TR" sz="2000" b="1">
                <a:solidFill>
                  <a:schemeClr val="tx2"/>
                </a:solidFill>
                <a:latin typeface="Arial" charset="0"/>
              </a:rPr>
              <a:t>C nin altında</a:t>
            </a:r>
            <a:r>
              <a:rPr lang="tr-TR" sz="2000" b="1">
                <a:solidFill>
                  <a:srgbClr val="0000FF"/>
                </a:solidFill>
                <a:latin typeface="Arial" charset="0"/>
              </a:rPr>
              <a:t> tutulması,</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Sürdürülebilir kalkınma için düşük emisyonlu kalkınma stratejinin benimsenmesi,</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EK-I ülkelerinin </a:t>
            </a:r>
            <a:r>
              <a:rPr lang="tr-TR" sz="2000" b="1" u="sng">
                <a:solidFill>
                  <a:srgbClr val="0000FF"/>
                </a:solidFill>
                <a:latin typeface="Arial" charset="0"/>
              </a:rPr>
              <a:t>sera gazı azaltım hedeflerini </a:t>
            </a:r>
            <a:r>
              <a:rPr lang="tr-TR" sz="2000" b="1">
                <a:solidFill>
                  <a:srgbClr val="0000FF"/>
                </a:solidFill>
                <a:latin typeface="Arial" charset="0"/>
              </a:rPr>
              <a:t>; </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EK-I Dışı ülkelerin ise, </a:t>
            </a:r>
            <a:r>
              <a:rPr lang="tr-TR" sz="2000" b="1" u="sng">
                <a:solidFill>
                  <a:srgbClr val="0000FF"/>
                </a:solidFill>
                <a:latin typeface="Arial" charset="0"/>
              </a:rPr>
              <a:t>sera gazı azaltım eylemlerini  </a:t>
            </a:r>
          </a:p>
          <a:p>
            <a:pPr marL="339725" indent="-339725" defTabSz="449263">
              <a:lnSpc>
                <a:spcPct val="80000"/>
              </a:lnSpc>
              <a:spcBef>
                <a:spcPts val="800"/>
              </a:spcBef>
              <a:buClr>
                <a:schemeClr val="accent2"/>
              </a:buClr>
              <a:buSzPct val="100000"/>
              <a:buFont typeface="Wingdings" pitchFamily="2" charset="2"/>
              <a:buNone/>
            </a:pPr>
            <a:r>
              <a:rPr lang="tr-TR" sz="2000" b="1">
                <a:solidFill>
                  <a:srgbClr val="0000FF"/>
                </a:solidFill>
                <a:latin typeface="Arial" charset="0"/>
              </a:rPr>
              <a:t>      sekretarya ya iletmesi,</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Afrika, Az Gelişmiş Ülkeler ve Küçük Ada Devletlerinin azaltım ve uyum faaliyetlerinin finansmanına öncelik verilmesi,  </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Gelişmekte olan ülkelerin uyum ve azaltım faaliyetlerinin finansmanı için  2010-2012 periyodunda </a:t>
            </a:r>
            <a:r>
              <a:rPr lang="tr-TR" sz="2000" b="1">
                <a:solidFill>
                  <a:schemeClr val="tx2"/>
                </a:solidFill>
                <a:latin typeface="Arial" charset="0"/>
              </a:rPr>
              <a:t>30 milyar dolar</a:t>
            </a:r>
            <a:r>
              <a:rPr lang="tr-TR" sz="2000" b="1">
                <a:solidFill>
                  <a:srgbClr val="0000FF"/>
                </a:solidFill>
                <a:latin typeface="Arial" charset="0"/>
              </a:rPr>
              <a:t> , 2012-2020 arasında yıllık </a:t>
            </a:r>
            <a:r>
              <a:rPr lang="tr-TR" sz="2000" b="1">
                <a:solidFill>
                  <a:schemeClr val="tx2"/>
                </a:solidFill>
                <a:latin typeface="Arial" charset="0"/>
              </a:rPr>
              <a:t>100 milyar dolarlık</a:t>
            </a:r>
            <a:r>
              <a:rPr lang="tr-TR" sz="2000" b="1">
                <a:solidFill>
                  <a:srgbClr val="0000FF"/>
                </a:solidFill>
                <a:latin typeface="Arial" charset="0"/>
              </a:rPr>
              <a:t> fonun harekete geçirilmesi,</a:t>
            </a:r>
          </a:p>
          <a:p>
            <a:pPr marL="339725" indent="-339725" defTabSz="449263">
              <a:lnSpc>
                <a:spcPct val="80000"/>
              </a:lnSpc>
              <a:spcBef>
                <a:spcPts val="800"/>
              </a:spcBef>
              <a:buClr>
                <a:schemeClr val="accent2"/>
              </a:buClr>
              <a:buSzPct val="100000"/>
              <a:buFont typeface="Wingdings" pitchFamily="2" charset="2"/>
              <a:buChar char="q"/>
            </a:pPr>
            <a:r>
              <a:rPr lang="tr-TR" sz="2000" b="1">
                <a:solidFill>
                  <a:srgbClr val="0000FF"/>
                </a:solidFill>
                <a:latin typeface="Arial" charset="0"/>
              </a:rPr>
              <a:t>“</a:t>
            </a:r>
            <a:r>
              <a:rPr lang="tr-TR" sz="2000" b="1">
                <a:solidFill>
                  <a:schemeClr val="tx2"/>
                </a:solidFill>
                <a:latin typeface="Arial" charset="0"/>
              </a:rPr>
              <a:t>Kopenhag Yeşil Çevre Fonu</a:t>
            </a:r>
            <a:r>
              <a:rPr lang="tr-TR" sz="2000" b="1">
                <a:solidFill>
                  <a:srgbClr val="0000FF"/>
                </a:solidFill>
                <a:latin typeface="Arial" charset="0"/>
              </a:rPr>
              <a:t>” nun oluşturulması  </a:t>
            </a:r>
          </a:p>
          <a:p>
            <a:pPr marL="339725" indent="-339725" defTabSz="449263">
              <a:lnSpc>
                <a:spcPct val="80000"/>
              </a:lnSpc>
              <a:spcBef>
                <a:spcPts val="800"/>
              </a:spcBef>
              <a:buClr>
                <a:schemeClr val="accent2"/>
              </a:buClr>
              <a:buSzPct val="100000"/>
              <a:buFont typeface="Wingdings" pitchFamily="2" charset="2"/>
              <a:buNone/>
            </a:pPr>
            <a:r>
              <a:rPr lang="tr-TR" sz="2000" b="1">
                <a:solidFill>
                  <a:srgbClr val="0000FF"/>
                </a:solidFill>
                <a:latin typeface="Arial" charset="0"/>
              </a:rPr>
              <a:t>      yer almaktadır.</a:t>
            </a:r>
          </a:p>
        </p:txBody>
      </p:sp>
      <p:sp>
        <p:nvSpPr>
          <p:cNvPr id="7" name="Rectangle 2"/>
          <p:cNvSpPr txBox="1">
            <a:spLocks noChangeArrowheads="1"/>
          </p:cNvSpPr>
          <p:nvPr/>
        </p:nvSpPr>
        <p:spPr>
          <a:xfrm>
            <a:off x="1962150" y="277813"/>
            <a:ext cx="6500813" cy="565150"/>
          </a:xfrm>
          <a:prstGeom prst="rect">
            <a:avLst/>
          </a:prstGeom>
        </p:spPr>
        <p:txBody>
          <a:bodyPr/>
          <a:lstStyle/>
          <a:p>
            <a:pPr algn="ctr" defTabSz="449263">
              <a:lnSpc>
                <a:spcPct val="87000"/>
              </a:lnSpc>
              <a:buClr>
                <a:srgbClr val="000000"/>
              </a:buClr>
              <a:buSzPct val="100000"/>
              <a:buFont typeface="Arial" charset="0"/>
              <a:buNone/>
            </a:pPr>
            <a:r>
              <a:rPr lang="tr-TR" sz="3200" b="1">
                <a:solidFill>
                  <a:srgbClr val="FF0000"/>
                </a:solidFill>
                <a:effectLst>
                  <a:outerShdw blurRad="38100" dist="38100" dir="2700000" algn="tl">
                    <a:srgbClr val="C0C0C0"/>
                  </a:outerShdw>
                </a:effectLst>
                <a:latin typeface="Arial" charset="0"/>
              </a:rPr>
              <a:t>KOPENHAG MUTABAKATI</a:t>
            </a:r>
          </a:p>
        </p:txBody>
      </p:sp>
    </p:spTree>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p>
            <a:pPr>
              <a:defRPr/>
            </a:pPr>
            <a:fld id="{A3C50AED-BC2D-4B7E-B036-14718CB5E4AE}" type="slidenum">
              <a:rPr lang="tr-TR"/>
              <a:pPr>
                <a:defRPr/>
              </a:pPr>
              <a:t>59</a:t>
            </a:fld>
            <a:endParaRPr lang="tr-TR"/>
          </a:p>
        </p:txBody>
      </p:sp>
      <p:sp>
        <p:nvSpPr>
          <p:cNvPr id="4098" name="Rectangle 2"/>
          <p:cNvSpPr>
            <a:spLocks noGrp="1" noChangeArrowheads="1"/>
          </p:cNvSpPr>
          <p:nvPr>
            <p:ph type="title" idx="4294967295"/>
          </p:nvPr>
        </p:nvSpPr>
        <p:spPr>
          <a:xfrm>
            <a:off x="1422400" y="254000"/>
            <a:ext cx="7721600" cy="552450"/>
          </a:xfrm>
        </p:spPr>
        <p:txBody>
          <a:bodyPr/>
          <a:lstStyle/>
          <a:p>
            <a:pPr eaLnBrk="1" hangingPunct="1"/>
            <a:r>
              <a:rPr lang="tr-TR" sz="3200" b="1" smtClean="0">
                <a:effectLst>
                  <a:outerShdw blurRad="38100" dist="38100" dir="2700000" algn="tl">
                    <a:srgbClr val="C0C0C0"/>
                  </a:outerShdw>
                </a:effectLst>
              </a:rPr>
              <a:t>TÜRKİYE’NİN POZİSYONU</a:t>
            </a:r>
            <a:endParaRPr lang="en-US" sz="3200" b="1" smtClean="0">
              <a:effectLst>
                <a:outerShdw blurRad="38100" dist="38100" dir="2700000" algn="tl">
                  <a:srgbClr val="C0C0C0"/>
                </a:outerShdw>
              </a:effectLst>
            </a:endParaRPr>
          </a:p>
        </p:txBody>
      </p:sp>
      <p:sp>
        <p:nvSpPr>
          <p:cNvPr id="141315" name="Rectangle 3"/>
          <p:cNvSpPr>
            <a:spLocks noGrp="1" noChangeArrowheads="1"/>
          </p:cNvSpPr>
          <p:nvPr>
            <p:ph type="body" idx="4294967295"/>
          </p:nvPr>
        </p:nvSpPr>
        <p:spPr>
          <a:xfrm>
            <a:off x="428625" y="1403349"/>
            <a:ext cx="8501063" cy="4841875"/>
          </a:xfrm>
        </p:spPr>
        <p:txBody>
          <a:bodyPr/>
          <a:lstStyle/>
          <a:p>
            <a:pPr marL="469900" indent="-469900" eaLnBrk="1" hangingPunct="1">
              <a:buFontTx/>
              <a:buNone/>
            </a:pPr>
            <a:r>
              <a:rPr lang="tr-TR" sz="2600" b="1" dirty="0" smtClean="0">
                <a:solidFill>
                  <a:srgbClr val="0000FF"/>
                </a:solidFill>
              </a:rPr>
              <a:t>Kopenhag (ve önceki) Bildirimlerinde;</a:t>
            </a:r>
          </a:p>
          <a:p>
            <a:pPr marL="469900" indent="-469900" eaLnBrk="1" hangingPunct="1"/>
            <a:r>
              <a:rPr lang="tr-TR" sz="2600" b="1" dirty="0" smtClean="0">
                <a:solidFill>
                  <a:srgbClr val="0000FF"/>
                </a:solidFill>
              </a:rPr>
              <a:t>26/CP.7 kararı ile ülkemizin diğer EK-1 ülkelerinden farklı olarak </a:t>
            </a:r>
            <a:r>
              <a:rPr lang="tr-TR" sz="2600" b="1" dirty="0" smtClean="0">
                <a:solidFill>
                  <a:schemeClr val="tx2"/>
                </a:solidFill>
              </a:rPr>
              <a:t>gelişmekte olan bir ülke</a:t>
            </a:r>
            <a:r>
              <a:rPr lang="tr-TR" sz="2600" b="1" dirty="0" smtClean="0">
                <a:solidFill>
                  <a:srgbClr val="0000FF"/>
                </a:solidFill>
              </a:rPr>
              <a:t> olduğu vurgulanmıştır.</a:t>
            </a:r>
          </a:p>
          <a:p>
            <a:pPr marL="469900" indent="-469900" eaLnBrk="1" hangingPunct="1"/>
            <a:r>
              <a:rPr lang="tr-TR" sz="2600" b="1" dirty="0" smtClean="0">
                <a:solidFill>
                  <a:srgbClr val="0000FF"/>
                </a:solidFill>
              </a:rPr>
              <a:t>Ülkemizin kapasite geliştirme, adaptasyon, teknoloji transferi, ormancılık alanındaki  </a:t>
            </a:r>
            <a:r>
              <a:rPr lang="tr-TR" sz="2600" b="1" dirty="0" smtClean="0">
                <a:solidFill>
                  <a:schemeClr val="tx2"/>
                </a:solidFill>
              </a:rPr>
              <a:t>mali yardımlardan faydalanmak</a:t>
            </a:r>
            <a:r>
              <a:rPr lang="tr-TR" sz="2600" b="1" dirty="0" smtClean="0">
                <a:solidFill>
                  <a:srgbClr val="0000FF"/>
                </a:solidFill>
              </a:rPr>
              <a:t> istediği ifade edilmiştir</a:t>
            </a:r>
          </a:p>
          <a:p>
            <a:pPr marL="469900" indent="-469900" eaLnBrk="1" hangingPunct="1"/>
            <a:r>
              <a:rPr lang="tr-TR" sz="2600" b="1" dirty="0" smtClean="0">
                <a:solidFill>
                  <a:srgbClr val="0000FF"/>
                </a:solidFill>
              </a:rPr>
              <a:t>Yeni rejimde de ülkemizin finansman yükümlülüğü olmadığına dikkat çekilmiştir.</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A9FF5F2D-2FA8-46EC-BFB5-DA5DBE105A8D}" type="slidenum">
              <a:rPr lang="tr-TR"/>
              <a:pPr>
                <a:defRPr/>
              </a:pPr>
              <a:t>6</a:t>
            </a:fld>
            <a:endParaRPr lang="tr-TR"/>
          </a:p>
        </p:txBody>
      </p:sp>
      <p:sp>
        <p:nvSpPr>
          <p:cNvPr id="34817"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0BB5CFC-84EA-460E-9578-B743194E7DDB}" type="slidenum">
              <a:rPr lang="tr-TR" sz="1400">
                <a:latin typeface="Arial" charset="0"/>
              </a:rPr>
              <a:pPr algn="r"/>
              <a:t>6</a:t>
            </a:fld>
            <a:endParaRPr lang="tr-TR" sz="1400">
              <a:latin typeface="Arial" charset="0"/>
            </a:endParaRPr>
          </a:p>
        </p:txBody>
      </p:sp>
      <p:sp>
        <p:nvSpPr>
          <p:cNvPr id="14338" name="Rectangle 2"/>
          <p:cNvSpPr>
            <a:spLocks noGrp="1" noChangeArrowheads="1"/>
          </p:cNvSpPr>
          <p:nvPr>
            <p:ph type="title"/>
          </p:nvPr>
        </p:nvSpPr>
        <p:spPr>
          <a:xfrm>
            <a:off x="971550" y="141288"/>
            <a:ext cx="8172450" cy="798512"/>
          </a:xfrm>
        </p:spPr>
        <p:txBody>
          <a:bodyPr/>
          <a:lstStyle/>
          <a:p>
            <a:r>
              <a:rPr lang="tr-TR" sz="4000" b="1" smtClean="0">
                <a:effectLst>
                  <a:outerShdw blurRad="38100" dist="38100" dir="2700000" algn="tl">
                    <a:srgbClr val="C0C0C0"/>
                  </a:outerShdw>
                </a:effectLst>
              </a:rPr>
              <a:t>Avrupa Birliği Çevre Politikası</a:t>
            </a:r>
            <a:r>
              <a:rPr lang="tr-TR" sz="4000" smtClean="0"/>
              <a:t> </a:t>
            </a:r>
          </a:p>
        </p:txBody>
      </p:sp>
      <p:sp>
        <p:nvSpPr>
          <p:cNvPr id="14339" name="Rectangle 3"/>
          <p:cNvSpPr>
            <a:spLocks noGrp="1" noChangeArrowheads="1"/>
          </p:cNvSpPr>
          <p:nvPr>
            <p:ph type="body" idx="1"/>
          </p:nvPr>
        </p:nvSpPr>
        <p:spPr>
          <a:xfrm>
            <a:off x="1187450" y="1600200"/>
            <a:ext cx="7499350" cy="4525963"/>
          </a:xfrm>
        </p:spPr>
        <p:txBody>
          <a:bodyPr/>
          <a:lstStyle/>
          <a:p>
            <a:r>
              <a:rPr lang="tr-TR" b="1" smtClean="0">
                <a:solidFill>
                  <a:srgbClr val="0000FF"/>
                </a:solidFill>
                <a:effectLst>
                  <a:outerShdw blurRad="38100" dist="38100" dir="2700000" algn="tl">
                    <a:srgbClr val="C0C0C0"/>
                  </a:outerShdw>
                </a:effectLst>
              </a:rPr>
              <a:t>Temel ilkeler</a:t>
            </a:r>
          </a:p>
          <a:p>
            <a:pPr lvl="1"/>
            <a:r>
              <a:rPr lang="tr-TR" b="1" smtClean="0">
                <a:solidFill>
                  <a:srgbClr val="0000FF"/>
                </a:solidFill>
                <a:effectLst>
                  <a:outerShdw blurRad="38100" dist="38100" dir="2700000" algn="tl">
                    <a:srgbClr val="C0C0C0"/>
                  </a:outerShdw>
                </a:effectLst>
              </a:rPr>
              <a:t>Sürdürülebilir kalkınma</a:t>
            </a:r>
          </a:p>
          <a:p>
            <a:pPr lvl="1"/>
            <a:r>
              <a:rPr lang="tr-TR" b="1" smtClean="0">
                <a:solidFill>
                  <a:srgbClr val="0000FF"/>
                </a:solidFill>
                <a:effectLst>
                  <a:outerShdw blurRad="38100" dist="38100" dir="2700000" algn="tl">
                    <a:srgbClr val="C0C0C0"/>
                  </a:outerShdw>
                </a:effectLst>
              </a:rPr>
              <a:t> Kirleten Öder</a:t>
            </a:r>
          </a:p>
          <a:p>
            <a:endParaRPr lang="tr-TR" b="1" smtClean="0">
              <a:solidFill>
                <a:srgbClr val="0000FF"/>
              </a:solidFill>
              <a:effectLst>
                <a:outerShdw blurRad="38100" dist="38100" dir="2700000" algn="tl">
                  <a:srgbClr val="C0C0C0"/>
                </a:outerShdw>
              </a:effectLst>
            </a:endParaRPr>
          </a:p>
          <a:p>
            <a:r>
              <a:rPr lang="tr-TR" b="1" smtClean="0">
                <a:solidFill>
                  <a:srgbClr val="0000FF"/>
                </a:solidFill>
                <a:effectLst>
                  <a:outerShdw blurRad="38100" dist="38100" dir="2700000" algn="tl">
                    <a:srgbClr val="C0C0C0"/>
                  </a:outerShdw>
                </a:effectLst>
              </a:rPr>
              <a:t>Temel Araçlar</a:t>
            </a:r>
          </a:p>
          <a:p>
            <a:pPr lvl="1"/>
            <a:r>
              <a:rPr lang="tr-TR" b="1" smtClean="0">
                <a:solidFill>
                  <a:srgbClr val="0000FF"/>
                </a:solidFill>
                <a:effectLst>
                  <a:outerShdw blurRad="38100" dist="38100" dir="2700000" algn="tl">
                    <a:srgbClr val="C0C0C0"/>
                  </a:outerShdw>
                </a:effectLst>
              </a:rPr>
              <a:t>Komuta Kontrol</a:t>
            </a:r>
          </a:p>
          <a:p>
            <a:pPr lvl="1"/>
            <a:r>
              <a:rPr lang="tr-TR" b="1" smtClean="0">
                <a:solidFill>
                  <a:srgbClr val="0000FF"/>
                </a:solidFill>
                <a:effectLst>
                  <a:outerShdw blurRad="38100" dist="38100" dir="2700000" algn="tl">
                    <a:srgbClr val="C0C0C0"/>
                  </a:outerShdw>
                </a:effectLst>
              </a:rPr>
              <a:t>Ekonomik Araçlar</a:t>
            </a:r>
          </a:p>
          <a:p>
            <a:pPr lvl="1"/>
            <a:r>
              <a:rPr lang="tr-TR" b="1" smtClean="0">
                <a:solidFill>
                  <a:srgbClr val="0000FF"/>
                </a:solidFill>
                <a:effectLst>
                  <a:outerShdw blurRad="38100" dist="38100" dir="2700000" algn="tl">
                    <a:srgbClr val="C0C0C0"/>
                  </a:outerShdw>
                </a:effectLst>
              </a:rPr>
              <a:t>Gönüllü Katılım</a:t>
            </a:r>
            <a:endParaRPr lang="tr-TR" smtClean="0">
              <a:solidFill>
                <a:srgbClr val="0000FF"/>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C378333F-FA84-4396-B59D-2394C17CFE40}" type="slidenum">
              <a:rPr lang="tr-TR"/>
              <a:pPr>
                <a:defRPr/>
              </a:pPr>
              <a:t>60</a:t>
            </a:fld>
            <a:endParaRPr lang="tr-TR"/>
          </a:p>
        </p:txBody>
      </p:sp>
      <p:sp>
        <p:nvSpPr>
          <p:cNvPr id="119809" name="Rectangle 2"/>
          <p:cNvSpPr>
            <a:spLocks noGrp="1" noChangeArrowheads="1"/>
          </p:cNvSpPr>
          <p:nvPr>
            <p:ph type="body" idx="4294967295"/>
          </p:nvPr>
        </p:nvSpPr>
        <p:spPr>
          <a:xfrm>
            <a:off x="660400" y="1117600"/>
            <a:ext cx="8304213" cy="5168900"/>
          </a:xfrm>
        </p:spPr>
        <p:txBody>
          <a:bodyPr/>
          <a:lstStyle/>
          <a:p>
            <a:pPr marL="469900" indent="-469900">
              <a:lnSpc>
                <a:spcPct val="80000"/>
              </a:lnSpc>
              <a:buFontTx/>
              <a:buNone/>
            </a:pPr>
            <a:endParaRPr lang="tr-TR" sz="800" b="1" smtClean="0">
              <a:solidFill>
                <a:srgbClr val="0000FF"/>
              </a:solidFill>
              <a:effectLst>
                <a:outerShdw blurRad="38100" dist="38100" dir="2700000" algn="tl">
                  <a:srgbClr val="C0C0C0"/>
                </a:outerShdw>
              </a:effectLst>
            </a:endParaRPr>
          </a:p>
          <a:p>
            <a:pPr marL="469900" indent="-469900">
              <a:lnSpc>
                <a:spcPct val="80000"/>
              </a:lnSpc>
            </a:pPr>
            <a:r>
              <a:rPr lang="tr-TR" sz="2200" b="1" smtClean="0">
                <a:solidFill>
                  <a:srgbClr val="0000FF"/>
                </a:solidFill>
                <a:effectLst>
                  <a:outerShdw blurRad="38100" dist="38100" dir="2700000" algn="tl">
                    <a:srgbClr val="C0C0C0"/>
                  </a:outerShdw>
                </a:effectLst>
              </a:rPr>
              <a:t>sera gazı emisyonlarının takibine yönelik yönetim araçlarının uygulanmasını teşvik edici mekanizmalar geliştirilecektir. </a:t>
            </a:r>
          </a:p>
          <a:p>
            <a:pPr marL="469900" indent="-469900">
              <a:lnSpc>
                <a:spcPct val="80000"/>
              </a:lnSpc>
            </a:pPr>
            <a:endParaRPr lang="tr-TR" sz="2200" b="1" smtClean="0">
              <a:solidFill>
                <a:srgbClr val="0000FF"/>
              </a:solidFill>
              <a:effectLst>
                <a:outerShdw blurRad="38100" dist="38100" dir="2700000" algn="tl">
                  <a:srgbClr val="C0C0C0"/>
                </a:outerShdw>
              </a:effectLst>
            </a:endParaRPr>
          </a:p>
          <a:p>
            <a:pPr marL="469900" indent="-469900">
              <a:lnSpc>
                <a:spcPct val="80000"/>
              </a:lnSpc>
            </a:pPr>
            <a:r>
              <a:rPr lang="tr-TR" sz="2200" b="1" smtClean="0">
                <a:solidFill>
                  <a:srgbClr val="0000FF"/>
                </a:solidFill>
                <a:effectLst>
                  <a:outerShdw blurRad="38100" dist="38100" dir="2700000" algn="tl">
                    <a:srgbClr val="C0C0C0"/>
                  </a:outerShdw>
                </a:effectLst>
              </a:rPr>
              <a:t>Temiz üretim teknolojileri, geri kazanım   özendirilecek ve teşvik edilecektir.</a:t>
            </a:r>
          </a:p>
          <a:p>
            <a:pPr marL="469900" indent="-469900">
              <a:lnSpc>
                <a:spcPct val="80000"/>
              </a:lnSpc>
            </a:pPr>
            <a:endParaRPr lang="tr-TR" sz="2200" b="1" smtClean="0">
              <a:solidFill>
                <a:srgbClr val="0000FF"/>
              </a:solidFill>
              <a:effectLst>
                <a:outerShdw blurRad="38100" dist="38100" dir="2700000" algn="tl">
                  <a:srgbClr val="C0C0C0"/>
                </a:outerShdw>
              </a:effectLst>
            </a:endParaRPr>
          </a:p>
          <a:p>
            <a:pPr marL="469900" indent="-469900">
              <a:lnSpc>
                <a:spcPct val="80000"/>
              </a:lnSpc>
            </a:pPr>
            <a:r>
              <a:rPr lang="tr-TR" sz="2200" b="1" smtClean="0">
                <a:solidFill>
                  <a:srgbClr val="0000FF"/>
                </a:solidFill>
                <a:effectLst>
                  <a:outerShdw blurRad="38100" dist="38100" dir="2700000" algn="tl">
                    <a:srgbClr val="C0C0C0"/>
                  </a:outerShdw>
                </a:effectLst>
              </a:rPr>
              <a:t>“Gönüllü Karbon Piyasaları”nın sanayi sektöründe yaygınlaşması sağlanacaktır.</a:t>
            </a:r>
          </a:p>
          <a:p>
            <a:pPr marL="469900" indent="-469900">
              <a:lnSpc>
                <a:spcPct val="80000"/>
              </a:lnSpc>
            </a:pPr>
            <a:endParaRPr lang="tr-TR" sz="2200" b="1" smtClean="0">
              <a:solidFill>
                <a:srgbClr val="0000FF"/>
              </a:solidFill>
              <a:effectLst>
                <a:outerShdw blurRad="38100" dist="38100" dir="2700000" algn="tl">
                  <a:srgbClr val="C0C0C0"/>
                </a:outerShdw>
              </a:effectLst>
            </a:endParaRPr>
          </a:p>
          <a:p>
            <a:pPr marL="469900" indent="-469900">
              <a:lnSpc>
                <a:spcPct val="80000"/>
              </a:lnSpc>
            </a:pPr>
            <a:r>
              <a:rPr lang="tr-TR" sz="2200" b="1" smtClean="0">
                <a:solidFill>
                  <a:srgbClr val="0000FF"/>
                </a:solidFill>
                <a:effectLst>
                  <a:outerShdw blurRad="38100" dist="38100" dir="2700000" algn="tl">
                    <a:srgbClr val="C0C0C0"/>
                  </a:outerShdw>
                </a:effectLst>
              </a:rPr>
              <a:t> sanayiciler ve tüketicilerin iklim değişikliğiyle mücadele konusunda bilinçlendirilmesi için kılavuz bir kitap/rehber yayınlanacaktır.</a:t>
            </a:r>
          </a:p>
          <a:p>
            <a:pPr marL="469900" indent="-469900">
              <a:lnSpc>
                <a:spcPct val="80000"/>
              </a:lnSpc>
            </a:pPr>
            <a:endParaRPr lang="tr-TR" sz="2200" b="1" smtClean="0">
              <a:solidFill>
                <a:srgbClr val="0000FF"/>
              </a:solidFill>
              <a:effectLst>
                <a:outerShdw blurRad="38100" dist="38100" dir="2700000" algn="tl">
                  <a:srgbClr val="C0C0C0"/>
                </a:outerShdw>
              </a:effectLst>
            </a:endParaRPr>
          </a:p>
          <a:p>
            <a:pPr marL="469900" indent="-469900">
              <a:lnSpc>
                <a:spcPct val="80000"/>
              </a:lnSpc>
            </a:pPr>
            <a:r>
              <a:rPr lang="tr-TR" sz="2200" b="1" smtClean="0">
                <a:solidFill>
                  <a:srgbClr val="0000FF"/>
                </a:solidFill>
                <a:effectLst>
                  <a:outerShdw blurRad="38100" dist="38100" dir="2700000" algn="tl">
                    <a:srgbClr val="C0C0C0"/>
                  </a:outerShdw>
                </a:effectLst>
              </a:rPr>
              <a:t>eko-verimlilik arttırılacaktır</a:t>
            </a:r>
          </a:p>
        </p:txBody>
      </p:sp>
      <p:sp>
        <p:nvSpPr>
          <p:cNvPr id="211971" name="Text Box 3"/>
          <p:cNvSpPr txBox="1">
            <a:spLocks noChangeArrowheads="1"/>
          </p:cNvSpPr>
          <p:nvPr/>
        </p:nvSpPr>
        <p:spPr bwMode="auto">
          <a:xfrm>
            <a:off x="1365250" y="190500"/>
            <a:ext cx="7727950" cy="6413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r>
              <a:rPr lang="tr-TR" sz="2400" b="1">
                <a:solidFill>
                  <a:schemeClr val="tx2"/>
                </a:solidFill>
              </a:rPr>
              <a:t>İKLİM DEĞİŞİKLİĞİ  STRATEJİSİ</a:t>
            </a:r>
            <a:r>
              <a:rPr lang="tr-TR" sz="3600" b="1">
                <a:solidFill>
                  <a:schemeClr val="tx2"/>
                </a:solidFill>
              </a:rPr>
              <a:t> </a:t>
            </a:r>
            <a:r>
              <a:rPr lang="tr-TR" sz="2400" b="1">
                <a:solidFill>
                  <a:schemeClr val="tx2"/>
                </a:solidFill>
              </a:rPr>
              <a:t>(Sanayi)</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Alt Başlık"/>
          <p:cNvSpPr>
            <a:spLocks noGrp="1"/>
          </p:cNvSpPr>
          <p:nvPr>
            <p:ph type="subTitle" idx="1"/>
          </p:nvPr>
        </p:nvSpPr>
        <p:spPr>
          <a:xfrm>
            <a:off x="1638300" y="214290"/>
            <a:ext cx="5719750" cy="714380"/>
          </a:xfrm>
        </p:spPr>
        <p:txBody>
          <a:bodyPr>
            <a:noAutofit/>
          </a:bodyPr>
          <a:lstStyle/>
          <a:p>
            <a:r>
              <a:rPr lang="tr-TR" b="1" dirty="0" smtClean="0">
                <a:solidFill>
                  <a:srgbClr val="FF0000"/>
                </a:solidFill>
              </a:rPr>
              <a:t>Gönüllü Karbon Piyasaları</a:t>
            </a:r>
            <a:endParaRPr lang="tr-TR" b="1" dirty="0">
              <a:solidFill>
                <a:srgbClr val="FF0000"/>
              </a:solidFill>
            </a:endParaRPr>
          </a:p>
        </p:txBody>
      </p:sp>
      <p:sp>
        <p:nvSpPr>
          <p:cNvPr id="6" name="5 Dikdörtgen"/>
          <p:cNvSpPr/>
          <p:nvPr/>
        </p:nvSpPr>
        <p:spPr>
          <a:xfrm>
            <a:off x="214282" y="1357298"/>
            <a:ext cx="5000660" cy="4339650"/>
          </a:xfrm>
          <a:prstGeom prst="rect">
            <a:avLst/>
          </a:prstGeom>
        </p:spPr>
        <p:txBody>
          <a:bodyPr wrap="square">
            <a:spAutoFit/>
          </a:bodyPr>
          <a:lstStyle/>
          <a:p>
            <a:pPr marL="265113" lvl="0" indent="-265113">
              <a:buFont typeface="Wingdings" pitchFamily="2" charset="2"/>
              <a:buChar char="Ø"/>
            </a:pPr>
            <a:r>
              <a:rPr lang="tr-TR" sz="2800" b="1" dirty="0" smtClean="0">
                <a:solidFill>
                  <a:srgbClr val="0000FF"/>
                </a:solidFill>
                <a:latin typeface="Arial" pitchFamily="34" charset="0"/>
                <a:cs typeface="Arial" pitchFamily="34" charset="0"/>
              </a:rPr>
              <a:t>Gönüllü Karbon Ticareti kapsamında faaliyet gösteren firmalar için bir </a:t>
            </a:r>
            <a:r>
              <a:rPr lang="tr-TR" sz="2800" b="1" dirty="0" smtClean="0">
                <a:solidFill>
                  <a:srgbClr val="FF0000"/>
                </a:solidFill>
                <a:latin typeface="Arial" pitchFamily="34" charset="0"/>
                <a:cs typeface="Arial" pitchFamily="34" charset="0"/>
              </a:rPr>
              <a:t>kayıt sistemi </a:t>
            </a:r>
            <a:r>
              <a:rPr lang="tr-TR" sz="2800" b="1" dirty="0" smtClean="0">
                <a:solidFill>
                  <a:srgbClr val="0000FF"/>
                </a:solidFill>
                <a:latin typeface="Arial" pitchFamily="34" charset="0"/>
                <a:cs typeface="Arial" pitchFamily="34" charset="0"/>
              </a:rPr>
              <a:t>oluşturulmak üzere çalışmalar başlatılmıştır.</a:t>
            </a:r>
          </a:p>
          <a:p>
            <a:pPr marL="265113" lvl="0" indent="-265113">
              <a:buFont typeface="Wingdings" pitchFamily="2" charset="2"/>
              <a:buChar char="Ø"/>
            </a:pPr>
            <a:endParaRPr lang="tr-TR" sz="2800" b="1" dirty="0" smtClean="0">
              <a:solidFill>
                <a:srgbClr val="0000FF"/>
              </a:solidFill>
              <a:latin typeface="Arial" pitchFamily="34" charset="0"/>
              <a:cs typeface="Arial" pitchFamily="34" charset="0"/>
            </a:endParaRPr>
          </a:p>
          <a:p>
            <a:pPr marL="265113" lvl="0" indent="-265113">
              <a:buFont typeface="Wingdings" pitchFamily="2" charset="2"/>
              <a:buChar char="Ø"/>
            </a:pPr>
            <a:r>
              <a:rPr lang="tr-TR" sz="2800" b="1" dirty="0" smtClean="0">
                <a:solidFill>
                  <a:srgbClr val="0000FF"/>
                </a:solidFill>
                <a:latin typeface="Arial" pitchFamily="34" charset="0"/>
                <a:cs typeface="Arial" pitchFamily="34" charset="0"/>
              </a:rPr>
              <a:t> 2010 yılı sonuna kadar mevzuat hazırlanacaktır. </a:t>
            </a:r>
          </a:p>
          <a:p>
            <a:endParaRPr lang="tr-TR" sz="2400" b="1" u="sng" dirty="0">
              <a:solidFill>
                <a:srgbClr val="0000FF"/>
              </a:solidFill>
              <a:latin typeface="Arial" pitchFamily="34" charset="0"/>
              <a:cs typeface="Arial" pitchFamily="34" charset="0"/>
            </a:endParaRPr>
          </a:p>
        </p:txBody>
      </p:sp>
      <p:pic>
        <p:nvPicPr>
          <p:cNvPr id="7" name="Picture 99" descr="71080510"/>
          <p:cNvPicPr>
            <a:picLocks noChangeAspect="1" noChangeArrowheads="1"/>
          </p:cNvPicPr>
          <p:nvPr/>
        </p:nvPicPr>
        <p:blipFill>
          <a:blip r:embed="rId2" cstate="print"/>
          <a:srcRect/>
          <a:stretch>
            <a:fillRect/>
          </a:stretch>
        </p:blipFill>
        <p:spPr bwMode="auto">
          <a:xfrm>
            <a:off x="5214942" y="1717935"/>
            <a:ext cx="3467406" cy="342557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txBox="1">
            <a:spLocks noGrp="1"/>
          </p:cNvSpPr>
          <p:nvPr/>
        </p:nvSpPr>
        <p:spPr>
          <a:xfrm>
            <a:off x="6553200" y="6356350"/>
            <a:ext cx="2133600" cy="365125"/>
          </a:xfrm>
          <a:prstGeom prst="rect">
            <a:avLst/>
          </a:prstGeom>
          <a:noFill/>
        </p:spPr>
        <p:txBody>
          <a:bodyPr anchor="ctr"/>
          <a:lstStyle/>
          <a:p>
            <a:pPr algn="r">
              <a:defRPr/>
            </a:pPr>
            <a:fld id="{922587B9-6E65-4E2A-8BB2-53578B1918EF}" type="slidenum">
              <a:rPr lang="tr-TR" sz="1200">
                <a:solidFill>
                  <a:srgbClr val="000000">
                    <a:tint val="75000"/>
                  </a:srgbClr>
                </a:solidFill>
              </a:rPr>
              <a:pPr algn="r">
                <a:defRPr/>
              </a:pPr>
              <a:t>62</a:t>
            </a:fld>
            <a:endParaRPr lang="tr-TR" sz="1200">
              <a:solidFill>
                <a:srgbClr val="000000">
                  <a:tint val="75000"/>
                </a:srgbClr>
              </a:solidFill>
            </a:endParaRPr>
          </a:p>
        </p:txBody>
      </p:sp>
      <p:sp>
        <p:nvSpPr>
          <p:cNvPr id="3" name="Rectangle 2"/>
          <p:cNvSpPr txBox="1">
            <a:spLocks noChangeArrowheads="1"/>
          </p:cNvSpPr>
          <p:nvPr/>
        </p:nvSpPr>
        <p:spPr>
          <a:xfrm>
            <a:off x="1214414" y="372245"/>
            <a:ext cx="7858125" cy="458787"/>
          </a:xfrm>
          <a:prstGeom prst="rect">
            <a:avLst/>
          </a:prstGeom>
        </p:spPr>
        <p:txBody>
          <a:bodyPr/>
          <a:lstStyle/>
          <a:p>
            <a:pPr algn="ctr" fontAlgn="base">
              <a:spcBef>
                <a:spcPct val="0"/>
              </a:spcBef>
              <a:spcAft>
                <a:spcPct val="0"/>
              </a:spcAft>
            </a:pPr>
            <a:r>
              <a:rPr lang="tr-TR" sz="2800" b="1" dirty="0" smtClean="0">
                <a:solidFill>
                  <a:srgbClr val="FF0000"/>
                </a:solidFill>
              </a:rPr>
              <a:t>Gönüllü Karbon Piyasası Gelişiyor</a:t>
            </a:r>
            <a:endParaRPr lang="tr-TR" sz="2800" b="1" dirty="0">
              <a:solidFill>
                <a:srgbClr val="FF0000"/>
              </a:solidFill>
            </a:endParaRPr>
          </a:p>
        </p:txBody>
      </p:sp>
      <p:graphicFrame>
        <p:nvGraphicFramePr>
          <p:cNvPr id="73781" name="Group 53"/>
          <p:cNvGraphicFramePr>
            <a:graphicFrameLocks noGrp="1"/>
          </p:cNvGraphicFramePr>
          <p:nvPr/>
        </p:nvGraphicFramePr>
        <p:xfrm>
          <a:off x="3563938" y="1560242"/>
          <a:ext cx="5257800" cy="5075782"/>
        </p:xfrm>
        <a:graphic>
          <a:graphicData uri="http://schemas.openxmlformats.org/drawingml/2006/table">
            <a:tbl>
              <a:tblPr/>
              <a:tblGrid>
                <a:gridCol w="2272506"/>
                <a:gridCol w="1492647"/>
                <a:gridCol w="1492647"/>
              </a:tblGrid>
              <a:tr h="553464">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FF0000"/>
                          </a:solidFill>
                          <a:effectLst/>
                          <a:latin typeface="Arial" charset="0"/>
                          <a:cs typeface="Times New Roman" pitchFamily="18" charset="0"/>
                        </a:rPr>
                        <a:t>Proje Tipi </a:t>
                      </a:r>
                      <a:endParaRPr kumimoji="0" lang="tr-TR" sz="2000" b="1" i="0" u="none" strike="noStrike" cap="none" normalizeH="0" baseline="0" dirty="0" smtClean="0">
                        <a:ln>
                          <a:noFill/>
                        </a:ln>
                        <a:solidFill>
                          <a:srgbClr val="FF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FF0000"/>
                          </a:solidFill>
                          <a:effectLst/>
                          <a:latin typeface="Arial" charset="0"/>
                          <a:cs typeface="Times New Roman" pitchFamily="18" charset="0"/>
                        </a:rPr>
                        <a:t>Proje Sayısı</a:t>
                      </a:r>
                      <a:endParaRPr kumimoji="0" lang="tr-TR" sz="2000" b="1" i="0" u="none" strike="noStrike" cap="none" normalizeH="0" baseline="0" dirty="0" smtClean="0">
                        <a:ln>
                          <a:noFill/>
                        </a:ln>
                        <a:solidFill>
                          <a:srgbClr val="FF0000"/>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FF0000"/>
                          </a:solidFill>
                          <a:effectLst/>
                          <a:latin typeface="Arial" charset="0"/>
                          <a:cs typeface="Arial" charset="0"/>
                        </a:rPr>
                        <a:t>Tahmini Gelir (milyon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3464">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smtClean="0">
                          <a:ln>
                            <a:noFill/>
                          </a:ln>
                          <a:solidFill>
                            <a:srgbClr val="0000FF"/>
                          </a:solidFill>
                          <a:effectLst/>
                          <a:latin typeface="Arial" charset="0"/>
                          <a:cs typeface="Times New Roman" pitchFamily="18" charset="0"/>
                        </a:rPr>
                        <a:t>Rüzgar</a:t>
                      </a:r>
                      <a:endParaRPr kumimoji="0" lang="tr-TR" sz="2000" b="0" i="0" u="none" strike="noStrike" cap="none" normalizeH="0" baseline="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tab pos="1438275" algn="l"/>
                        </a:tabLst>
                      </a:pPr>
                      <a:r>
                        <a:rPr kumimoji="0" lang="tr-TR" sz="2000" b="0" i="0" u="none" strike="noStrike" cap="none" normalizeH="0" baseline="0" dirty="0" smtClean="0">
                          <a:ln>
                            <a:noFill/>
                          </a:ln>
                          <a:solidFill>
                            <a:srgbClr val="0000FF"/>
                          </a:solidFill>
                          <a:effectLst/>
                          <a:latin typeface="Arial" charset="0"/>
                          <a:cs typeface="Times New Roman" pitchFamily="18" charset="0"/>
                        </a:rPr>
                        <a:t>37</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tab pos="1438275" algn="l"/>
                        </a:tabLst>
                      </a:pPr>
                      <a:r>
                        <a:rPr kumimoji="0" lang="tr-TR" sz="2000" b="0" i="0" u="none" strike="noStrike" cap="none" normalizeH="0" baseline="0" dirty="0" smtClean="0">
                          <a:ln>
                            <a:noFill/>
                          </a:ln>
                          <a:solidFill>
                            <a:srgbClr val="0000FF"/>
                          </a:solidFill>
                          <a:effectLst/>
                          <a:latin typeface="Arial" charset="0"/>
                          <a:cs typeface="Arial" charset="0"/>
                        </a:rPr>
                        <a:t>35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3464">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Küçük </a:t>
                      </a:r>
                      <a:r>
                        <a:rPr kumimoji="0" lang="tr-TR" sz="2000" b="0" i="0" u="none" strike="noStrike" cap="none" normalizeH="0" baseline="0" dirty="0" err="1" smtClean="0">
                          <a:ln>
                            <a:noFill/>
                          </a:ln>
                          <a:solidFill>
                            <a:srgbClr val="0000FF"/>
                          </a:solidFill>
                          <a:effectLst/>
                          <a:latin typeface="Arial" charset="0"/>
                          <a:cs typeface="Times New Roman" pitchFamily="18" charset="0"/>
                        </a:rPr>
                        <a:t>HES’ler</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21</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Arial" charset="0"/>
                        </a:rPr>
                        <a:t>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3464">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Biyogaz</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4</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Arial" charset="0"/>
                        </a:rPr>
                        <a:t>17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3464">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Jeotermal</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Times New Roman" pitchFamily="18" charset="0"/>
                        </a:rPr>
                        <a:t>3</a:t>
                      </a:r>
                      <a:endParaRPr kumimoji="0" lang="tr-TR" sz="2000" b="0"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0" i="0" u="none" strike="noStrike" cap="none" normalizeH="0" baseline="0" dirty="0" smtClean="0">
                          <a:ln>
                            <a:noFill/>
                          </a:ln>
                          <a:solidFill>
                            <a:srgbClr val="0000FF"/>
                          </a:solidFill>
                          <a:effectLst/>
                          <a:latin typeface="Arial" charset="0"/>
                          <a:cs typeface="Arial"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1703">
                <a:tc>
                  <a:txBody>
                    <a:bodyPr/>
                    <a:lstStyle/>
                    <a:p>
                      <a:pPr marL="0" marR="0" lvl="0" indent="0" algn="just"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TOPLAM </a:t>
                      </a:r>
                      <a:endParaRPr kumimoji="0" lang="tr-TR"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0000FF"/>
                          </a:solidFill>
                          <a:effectLst/>
                          <a:latin typeface="Arial" charset="0"/>
                          <a:cs typeface="Times New Roman" pitchFamily="18" charset="0"/>
                        </a:rPr>
                        <a:t>65</a:t>
                      </a:r>
                      <a:endParaRPr kumimoji="0" lang="tr-TR"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2000" b="1" i="0" u="none" strike="noStrike" cap="none" normalizeH="0" baseline="0" dirty="0" smtClean="0">
                          <a:ln>
                            <a:noFill/>
                          </a:ln>
                          <a:solidFill>
                            <a:srgbClr val="0000FF"/>
                          </a:solidFill>
                          <a:effectLst/>
                          <a:latin typeface="Arial" charset="0"/>
                          <a:cs typeface="Arial" charset="0"/>
                        </a:rPr>
                        <a:t>60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11503">
                <a:tc>
                  <a:txBody>
                    <a:bodyPr/>
                    <a:lstStyle/>
                    <a:p>
                      <a:pPr marL="0" marR="0" lvl="0" indent="0" algn="l"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1800" b="1" i="0" u="none" strike="noStrike" cap="none" normalizeH="0" baseline="0" dirty="0" smtClean="0">
                          <a:ln>
                            <a:noFill/>
                          </a:ln>
                          <a:solidFill>
                            <a:srgbClr val="0000FF"/>
                          </a:solidFill>
                          <a:effectLst/>
                          <a:latin typeface="Arial" charset="0"/>
                          <a:cs typeface="Times New Roman" pitchFamily="18" charset="0"/>
                        </a:rPr>
                        <a:t>TOPLAM </a:t>
                      </a:r>
                      <a:br>
                        <a:rPr kumimoji="0" lang="tr-TR" sz="1800" b="1" i="0" u="none" strike="noStrike" cap="none" normalizeH="0" baseline="0" dirty="0" smtClean="0">
                          <a:ln>
                            <a:noFill/>
                          </a:ln>
                          <a:solidFill>
                            <a:srgbClr val="0000FF"/>
                          </a:solidFill>
                          <a:effectLst/>
                          <a:latin typeface="Arial" charset="0"/>
                          <a:cs typeface="Times New Roman" pitchFamily="18" charset="0"/>
                        </a:rPr>
                      </a:br>
                      <a:r>
                        <a:rPr kumimoji="0" lang="tr-TR" sz="1800" b="1" i="0" u="none" strike="noStrike" cap="none" normalizeH="0" baseline="0" dirty="0" smtClean="0">
                          <a:ln>
                            <a:noFill/>
                          </a:ln>
                          <a:solidFill>
                            <a:srgbClr val="0000FF"/>
                          </a:solidFill>
                          <a:effectLst/>
                          <a:latin typeface="Arial" charset="0"/>
                          <a:cs typeface="Times New Roman" pitchFamily="18" charset="0"/>
                        </a:rPr>
                        <a:t>Sera Gazı </a:t>
                      </a:r>
                      <a:r>
                        <a:rPr kumimoji="0" lang="tr-TR" sz="1800" b="1" i="0" u="none" strike="noStrike" cap="none" normalizeH="0" baseline="0" dirty="0" err="1" smtClean="0">
                          <a:ln>
                            <a:noFill/>
                          </a:ln>
                          <a:solidFill>
                            <a:srgbClr val="0000FF"/>
                          </a:solidFill>
                          <a:effectLst/>
                          <a:latin typeface="Arial" charset="0"/>
                          <a:cs typeface="Times New Roman" pitchFamily="18" charset="0"/>
                        </a:rPr>
                        <a:t>Azaltımı</a:t>
                      </a:r>
                      <a:r>
                        <a:rPr kumimoji="0" lang="tr-TR" sz="1800" b="1" i="0" u="none" strike="noStrike" cap="none" normalizeH="0" baseline="0" dirty="0" smtClean="0">
                          <a:ln>
                            <a:noFill/>
                          </a:ln>
                          <a:solidFill>
                            <a:srgbClr val="0000FF"/>
                          </a:solidFill>
                          <a:effectLst/>
                          <a:latin typeface="Arial" charset="0"/>
                          <a:cs typeface="Times New Roman" pitchFamily="18" charset="0"/>
                        </a:rPr>
                        <a:t> </a:t>
                      </a:r>
                      <a:endParaRPr kumimoji="0" lang="tr-TR" sz="18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r>
                        <a:rPr kumimoji="0" lang="tr-TR" sz="1800" b="1" i="0" u="none" strike="noStrike" cap="none" normalizeH="0" baseline="0" dirty="0" smtClean="0">
                          <a:ln>
                            <a:noFill/>
                          </a:ln>
                          <a:solidFill>
                            <a:srgbClr val="0000FF"/>
                          </a:solidFill>
                          <a:effectLst/>
                          <a:latin typeface="Arial" charset="0"/>
                          <a:cs typeface="Times New Roman" pitchFamily="18" charset="0"/>
                        </a:rPr>
                        <a:t>6</a:t>
                      </a:r>
                      <a:r>
                        <a:rPr kumimoji="0" lang="tr-TR" sz="1800" b="1" i="0" u="none" strike="noStrike" cap="none" normalizeH="0" baseline="0" dirty="0" smtClean="0">
                          <a:ln>
                            <a:noFill/>
                          </a:ln>
                          <a:solidFill>
                            <a:srgbClr val="0000FF"/>
                          </a:solidFill>
                          <a:effectLst/>
                          <a:latin typeface="Arial" charset="0"/>
                          <a:cs typeface="Arial" charset="0"/>
                        </a:rPr>
                        <a:t> </a:t>
                      </a:r>
                      <a:r>
                        <a:rPr kumimoji="0" lang="tr-TR" sz="1800" b="1" i="0" u="none" strike="noStrike" cap="none" normalizeH="0" baseline="0" dirty="0" smtClean="0">
                          <a:ln>
                            <a:noFill/>
                          </a:ln>
                          <a:solidFill>
                            <a:srgbClr val="0000FF"/>
                          </a:solidFill>
                          <a:effectLst/>
                          <a:latin typeface="Arial" charset="0"/>
                          <a:cs typeface="Times New Roman" pitchFamily="18" charset="0"/>
                        </a:rPr>
                        <a:t>Milyon Ton CO</a:t>
                      </a:r>
                      <a:r>
                        <a:rPr kumimoji="0" lang="tr-TR" sz="1800" b="1" i="0" u="none" strike="noStrike" cap="none" normalizeH="0" baseline="-25000" dirty="0" smtClean="0">
                          <a:ln>
                            <a:noFill/>
                          </a:ln>
                          <a:solidFill>
                            <a:srgbClr val="0000FF"/>
                          </a:solidFill>
                          <a:effectLst/>
                          <a:latin typeface="Arial" charset="0"/>
                          <a:cs typeface="Times New Roman" pitchFamily="18" charset="0"/>
                        </a:rPr>
                        <a:t>2</a:t>
                      </a:r>
                      <a:r>
                        <a:rPr kumimoji="0" lang="tr-TR" sz="1800" b="1" i="0" u="none" strike="noStrike" cap="none" normalizeH="0" baseline="0" dirty="0" smtClean="0">
                          <a:ln>
                            <a:noFill/>
                          </a:ln>
                          <a:solidFill>
                            <a:srgbClr val="0000FF"/>
                          </a:solidFill>
                          <a:effectLst/>
                          <a:latin typeface="Arial" charset="0"/>
                          <a:cs typeface="Times New Roman" pitchFamily="18" charset="0"/>
                        </a:rPr>
                        <a:t> eşdeğer/yı</a:t>
                      </a:r>
                      <a:r>
                        <a:rPr kumimoji="0" lang="tr-TR" sz="2000" b="1" i="0" u="none" strike="noStrike" cap="none" normalizeH="0" baseline="0" dirty="0" smtClean="0">
                          <a:ln>
                            <a:noFill/>
                          </a:ln>
                          <a:solidFill>
                            <a:srgbClr val="0000FF"/>
                          </a:solidFill>
                          <a:effectLst/>
                          <a:latin typeface="Arial" charset="0"/>
                          <a:cs typeface="Times New Roman" pitchFamily="18" charset="0"/>
                        </a:rPr>
                        <a:t>l</a:t>
                      </a:r>
                      <a:endParaRPr kumimoji="0" lang="tr-TR"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20000"/>
                        </a:lnSpc>
                        <a:spcBef>
                          <a:spcPts val="1200"/>
                        </a:spcBef>
                        <a:spcAft>
                          <a:spcPts val="600"/>
                        </a:spcAft>
                        <a:buClr>
                          <a:srgbClr val="FF0000"/>
                        </a:buClr>
                        <a:buSzTx/>
                        <a:buFont typeface="Wingdings" pitchFamily="2" charset="2"/>
                        <a:buNone/>
                        <a:tabLst/>
                      </a:pPr>
                      <a:endParaRPr kumimoji="0" lang="tr-TR" sz="2000" b="1" i="0" u="none" strike="noStrike" cap="none" normalizeH="0" baseline="0" dirty="0" smtClean="0">
                        <a:ln>
                          <a:noFill/>
                        </a:ln>
                        <a:solidFill>
                          <a:srgbClr val="0000FF"/>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3759" name="Rectangle 31"/>
          <p:cNvSpPr>
            <a:spLocks noChangeArrowheads="1"/>
          </p:cNvSpPr>
          <p:nvPr/>
        </p:nvSpPr>
        <p:spPr bwMode="auto">
          <a:xfrm>
            <a:off x="0" y="6365557"/>
            <a:ext cx="3714776" cy="492443"/>
          </a:xfrm>
          <a:prstGeom prst="rect">
            <a:avLst/>
          </a:prstGeom>
          <a:noFill/>
          <a:ln w="9525">
            <a:noFill/>
            <a:miter lim="800000"/>
            <a:headEnd/>
            <a:tailEnd/>
          </a:ln>
          <a:effectLst/>
        </p:spPr>
        <p:txBody>
          <a:bodyPr wrap="square">
            <a:spAutoFit/>
          </a:bodyPr>
          <a:lstStyle/>
          <a:p>
            <a:pPr fontAlgn="base">
              <a:spcBef>
                <a:spcPct val="0"/>
              </a:spcBef>
              <a:spcAft>
                <a:spcPct val="0"/>
              </a:spcAft>
            </a:pPr>
            <a:r>
              <a:rPr lang="tr-TR" sz="1600" b="1" dirty="0" smtClean="0">
                <a:solidFill>
                  <a:srgbClr val="0000FF"/>
                </a:solidFill>
                <a:latin typeface="Times New Roman" pitchFamily="18" charset="0"/>
              </a:rPr>
              <a:t>* 1 ton </a:t>
            </a:r>
            <a:r>
              <a:rPr lang="tr-TR" sz="1600" b="1" dirty="0" smtClean="0">
                <a:solidFill>
                  <a:srgbClr val="0000FF"/>
                </a:solidFill>
                <a:latin typeface="Arial" charset="0"/>
                <a:cs typeface="Times New Roman" pitchFamily="18" charset="0"/>
              </a:rPr>
              <a:t>CO</a:t>
            </a:r>
            <a:r>
              <a:rPr lang="tr-TR" sz="1600" b="1" baseline="-25000" dirty="0" smtClean="0">
                <a:solidFill>
                  <a:srgbClr val="0000FF"/>
                </a:solidFill>
                <a:latin typeface="Arial" charset="0"/>
                <a:cs typeface="Times New Roman" pitchFamily="18" charset="0"/>
              </a:rPr>
              <a:t>2</a:t>
            </a:r>
            <a:r>
              <a:rPr lang="tr-TR" sz="1600" b="1" dirty="0" smtClean="0">
                <a:solidFill>
                  <a:srgbClr val="0000FF"/>
                </a:solidFill>
                <a:latin typeface="Arial" charset="0"/>
                <a:cs typeface="Times New Roman" pitchFamily="18" charset="0"/>
              </a:rPr>
              <a:t> </a:t>
            </a:r>
            <a:r>
              <a:rPr lang="tr-TR" sz="1600" b="1" dirty="0" smtClean="0">
                <a:solidFill>
                  <a:srgbClr val="0000FF"/>
                </a:solidFill>
                <a:latin typeface="Times New Roman" pitchFamily="18" charset="0"/>
              </a:rPr>
              <a:t>  yaklaşık 10 $ alınmıştır.</a:t>
            </a:r>
            <a:r>
              <a:rPr lang="tr-TR" sz="1600" b="1" dirty="0" smtClean="0">
                <a:solidFill>
                  <a:schemeClr val="accent3">
                    <a:lumMod val="75000"/>
                  </a:schemeClr>
                </a:solidFill>
                <a:latin typeface="Times New Roman" pitchFamily="18" charset="0"/>
              </a:rPr>
              <a:t> </a:t>
            </a:r>
            <a:endParaRPr lang="tr-TR" sz="1600" b="1" dirty="0">
              <a:solidFill>
                <a:schemeClr val="accent3">
                  <a:lumMod val="75000"/>
                </a:schemeClr>
              </a:solidFill>
              <a:latin typeface="Times New Roman" pitchFamily="18" charset="0"/>
            </a:endParaRPr>
          </a:p>
          <a:p>
            <a:pPr fontAlgn="base">
              <a:spcBef>
                <a:spcPct val="0"/>
              </a:spcBef>
              <a:spcAft>
                <a:spcPct val="0"/>
              </a:spcAft>
            </a:pPr>
            <a:r>
              <a:rPr lang="tr-TR" sz="1000" b="1" dirty="0">
                <a:solidFill>
                  <a:srgbClr val="000000"/>
                </a:solidFill>
                <a:effectLst>
                  <a:outerShdw blurRad="38100" dist="38100" dir="2700000" algn="tl">
                    <a:srgbClr val="C0C0C0"/>
                  </a:outerShdw>
                </a:effectLst>
              </a:rPr>
              <a:t>            </a:t>
            </a:r>
          </a:p>
        </p:txBody>
      </p:sp>
      <p:sp>
        <p:nvSpPr>
          <p:cNvPr id="73760" name="Rectangle 32"/>
          <p:cNvSpPr>
            <a:spLocks noChangeArrowheads="1"/>
          </p:cNvSpPr>
          <p:nvPr/>
        </p:nvSpPr>
        <p:spPr bwMode="auto">
          <a:xfrm>
            <a:off x="3563938" y="1092716"/>
            <a:ext cx="5257800" cy="369332"/>
          </a:xfrm>
          <a:prstGeom prst="rect">
            <a:avLst/>
          </a:prstGeom>
          <a:noFill/>
          <a:ln w="9525">
            <a:noFill/>
            <a:miter lim="800000"/>
            <a:headEnd/>
            <a:tailEnd/>
          </a:ln>
          <a:effectLst/>
        </p:spPr>
        <p:txBody>
          <a:bodyPr wrap="square">
            <a:spAutoFit/>
          </a:bodyPr>
          <a:lstStyle/>
          <a:p>
            <a:pPr fontAlgn="base">
              <a:spcBef>
                <a:spcPct val="0"/>
              </a:spcBef>
              <a:spcAft>
                <a:spcPct val="0"/>
              </a:spcAft>
            </a:pPr>
            <a:r>
              <a:rPr lang="tr-TR" b="1" dirty="0">
                <a:solidFill>
                  <a:srgbClr val="0000FF"/>
                </a:solidFill>
              </a:rPr>
              <a:t>TÜRKİYE’DE GELİŞTİRİLEN PROJELER</a:t>
            </a:r>
          </a:p>
        </p:txBody>
      </p:sp>
      <p:pic>
        <p:nvPicPr>
          <p:cNvPr id="73774" name="Picture 46" descr="carbon-tax-2"/>
          <p:cNvPicPr>
            <a:picLocks noChangeAspect="1" noChangeArrowheads="1"/>
          </p:cNvPicPr>
          <p:nvPr/>
        </p:nvPicPr>
        <p:blipFill>
          <a:blip r:embed="rId3" cstate="print"/>
          <a:srcRect/>
          <a:stretch>
            <a:fillRect/>
          </a:stretch>
        </p:blipFill>
        <p:spPr bwMode="auto">
          <a:xfrm>
            <a:off x="190491" y="1142984"/>
            <a:ext cx="3095625" cy="2365375"/>
          </a:xfrm>
          <a:prstGeom prst="rect">
            <a:avLst/>
          </a:prstGeom>
          <a:ln>
            <a:noFill/>
          </a:ln>
          <a:effectLst>
            <a:outerShdw blurRad="292100" dist="139700" dir="2700000" algn="tl" rotWithShape="0">
              <a:srgbClr val="333333">
                <a:alpha val="65000"/>
              </a:srgbClr>
            </a:outerShdw>
          </a:effectLst>
        </p:spPr>
      </p:pic>
      <p:pic>
        <p:nvPicPr>
          <p:cNvPr id="73780" name="Picture 52" descr="Grand-Coulee-Dam-spill-3-788794"/>
          <p:cNvPicPr>
            <a:picLocks noChangeAspect="1" noChangeArrowheads="1"/>
          </p:cNvPicPr>
          <p:nvPr/>
        </p:nvPicPr>
        <p:blipFill>
          <a:blip r:embed="rId4" cstate="print"/>
          <a:srcRect/>
          <a:stretch>
            <a:fillRect/>
          </a:stretch>
        </p:blipFill>
        <p:spPr bwMode="auto">
          <a:xfrm>
            <a:off x="190491" y="3786190"/>
            <a:ext cx="3095625" cy="22558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AutoShape 2"/>
          <p:cNvSpPr>
            <a:spLocks noChangeArrowheads="1"/>
          </p:cNvSpPr>
          <p:nvPr/>
        </p:nvSpPr>
        <p:spPr bwMode="auto">
          <a:xfrm>
            <a:off x="3995738" y="141288"/>
            <a:ext cx="1081087" cy="936625"/>
          </a:xfrm>
          <a:prstGeom prst="roundRect">
            <a:avLst>
              <a:gd name="adj" fmla="val 16667"/>
            </a:avLst>
          </a:prstGeom>
          <a:solidFill>
            <a:schemeClr val="bg1">
              <a:alpha val="52940"/>
            </a:schemeClr>
          </a:solidFill>
          <a:ln w="9525">
            <a:noFill/>
            <a:round/>
            <a:headEnd/>
            <a:tailEnd/>
          </a:ln>
        </p:spPr>
        <p:txBody>
          <a:bodyPr wrap="none" anchor="ctr"/>
          <a:lstStyle/>
          <a:p>
            <a:endParaRPr lang="tr-TR">
              <a:latin typeface="Calibri" pitchFamily="34" charset="0"/>
            </a:endParaRPr>
          </a:p>
        </p:txBody>
      </p:sp>
      <p:sp>
        <p:nvSpPr>
          <p:cNvPr id="1269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126979" name="Rectangle 4"/>
          <p:cNvSpPr>
            <a:spLocks noChangeArrowheads="1"/>
          </p:cNvSpPr>
          <p:nvPr/>
        </p:nvSpPr>
        <p:spPr bwMode="auto">
          <a:xfrm>
            <a:off x="0" y="647700"/>
            <a:ext cx="5070475" cy="274638"/>
          </a:xfrm>
          <a:prstGeom prst="rect">
            <a:avLst/>
          </a:prstGeom>
          <a:noFill/>
          <a:ln w="9525">
            <a:noFill/>
            <a:miter lim="800000"/>
            <a:headEnd/>
            <a:tailEnd/>
          </a:ln>
        </p:spPr>
        <p:txBody>
          <a:bodyPr wrap="none" anchor="ctr">
            <a:spAutoFit/>
          </a:bodyPr>
          <a:lstStyle/>
          <a:p>
            <a:pPr algn="r"/>
            <a:r>
              <a:rPr lang="tr-TR" sz="1200">
                <a:latin typeface="Calibri" pitchFamily="34" charset="0"/>
                <a:cs typeface="Times New Roman" pitchFamily="18" charset="0"/>
              </a:rPr>
              <a:t>                                                                                                                  </a:t>
            </a:r>
            <a:endParaRPr lang="tr-TR">
              <a:latin typeface="Calibri" pitchFamily="34" charset="0"/>
            </a:endParaRPr>
          </a:p>
        </p:txBody>
      </p:sp>
      <p:sp>
        <p:nvSpPr>
          <p:cNvPr id="126980" name="Text Box 6"/>
          <p:cNvSpPr txBox="1">
            <a:spLocks noChangeArrowheads="1"/>
          </p:cNvSpPr>
          <p:nvPr/>
        </p:nvSpPr>
        <p:spPr bwMode="auto">
          <a:xfrm>
            <a:off x="3009900" y="1052513"/>
            <a:ext cx="3170238" cy="517525"/>
          </a:xfrm>
          <a:prstGeom prst="rect">
            <a:avLst/>
          </a:prstGeom>
          <a:noFill/>
          <a:ln w="12700">
            <a:noFill/>
            <a:miter lim="800000"/>
            <a:headEnd type="none" w="sm" len="sm"/>
            <a:tailEnd type="none" w="sm" len="sm"/>
          </a:ln>
        </p:spPr>
        <p:txBody>
          <a:bodyPr wrap="none">
            <a:spAutoFit/>
          </a:bodyPr>
          <a:lstStyle/>
          <a:p>
            <a:pPr algn="ctr" defTabSz="762000" eaLnBrk="0" hangingPunct="0"/>
            <a:r>
              <a:rPr lang="tr-TR" sz="1400" i="1">
                <a:solidFill>
                  <a:schemeClr val="bg1"/>
                </a:solidFill>
              </a:rPr>
              <a:t>T.C. </a:t>
            </a:r>
          </a:p>
          <a:p>
            <a:pPr algn="ctr" defTabSz="762000" eaLnBrk="0" hangingPunct="0"/>
            <a:r>
              <a:rPr lang="tr-TR" sz="1400" i="1">
                <a:solidFill>
                  <a:schemeClr val="bg1"/>
                </a:solidFill>
              </a:rPr>
              <a:t>ÇEVRE VE ORMAN BAKANLIĞI</a:t>
            </a:r>
          </a:p>
        </p:txBody>
      </p:sp>
      <p:sp>
        <p:nvSpPr>
          <p:cNvPr id="70669" name="Text Box 12"/>
          <p:cNvSpPr txBox="1">
            <a:spLocks noChangeArrowheads="1"/>
          </p:cNvSpPr>
          <p:nvPr/>
        </p:nvSpPr>
        <p:spPr bwMode="auto">
          <a:xfrm>
            <a:off x="1535113" y="282575"/>
            <a:ext cx="7151687" cy="519113"/>
          </a:xfrm>
          <a:prstGeom prst="rect">
            <a:avLst/>
          </a:prstGeom>
          <a:noFill/>
          <a:ln w="12700">
            <a:noFill/>
            <a:miter lim="800000"/>
            <a:headEnd type="none" w="sm" len="sm"/>
            <a:tailEnd type="none" w="sm" len="sm"/>
          </a:ln>
        </p:spPr>
        <p:txBody>
          <a:bodyPr>
            <a:spAutoFit/>
          </a:bodyPr>
          <a:lstStyle/>
          <a:p>
            <a:pPr algn="ctr" defTabSz="762000" eaLnBrk="0" hangingPunct="0"/>
            <a:r>
              <a:rPr lang="tr-TR" sz="2800" b="1">
                <a:solidFill>
                  <a:srgbClr val="0000FF"/>
                </a:solidFill>
                <a:effectLst>
                  <a:outerShdw blurRad="38100" dist="38100" dir="2700000" algn="tl">
                    <a:srgbClr val="C0C0C0"/>
                  </a:outerShdw>
                </a:effectLst>
              </a:rPr>
              <a:t>T.C. ÇEVRE VE ORMAN BAKANLIĞI</a:t>
            </a:r>
          </a:p>
        </p:txBody>
      </p:sp>
      <p:sp>
        <p:nvSpPr>
          <p:cNvPr id="14" name="13 Dikdörtgen"/>
          <p:cNvSpPr/>
          <p:nvPr/>
        </p:nvSpPr>
        <p:spPr>
          <a:xfrm>
            <a:off x="1860550" y="2489200"/>
            <a:ext cx="5889625" cy="1311275"/>
          </a:xfrm>
          <a:prstGeom prst="rect">
            <a:avLst/>
          </a:prstGeom>
        </p:spPr>
        <p:txBody>
          <a:bodyPr wrap="square">
            <a:spAutoFit/>
          </a:bodyPr>
          <a:lstStyle/>
          <a:p>
            <a:pPr fontAlgn="auto">
              <a:spcBef>
                <a:spcPts val="0"/>
              </a:spcBef>
              <a:spcAft>
                <a:spcPts val="0"/>
              </a:spcAft>
              <a:defRPr/>
            </a:pPr>
            <a:r>
              <a:rPr lang="tr-TR" sz="8000" b="1" i="1" dirty="0">
                <a:solidFill>
                  <a:srgbClr val="FF0000"/>
                </a:solidFill>
                <a:effectLst>
                  <a:outerShdw blurRad="38100" dist="38100" dir="2700000" algn="tl">
                    <a:srgbClr val="C0C0C0"/>
                  </a:outerShdw>
                </a:effectLst>
                <a:latin typeface="Arial" pitchFamily="34" charset="0"/>
                <a:cs typeface="Arial" pitchFamily="34" charset="0"/>
              </a:rPr>
              <a:t>Teşekkürler</a:t>
            </a:r>
            <a:endParaRPr lang="tr-TR" sz="8000" b="1" dirty="0">
              <a:solidFill>
                <a:srgbClr val="FF0000"/>
              </a:solidFill>
              <a:latin typeface="Arial" pitchFamily="34" charset="0"/>
              <a:cs typeface="Arial" pitchFamily="34" charset="0"/>
            </a:endParaRPr>
          </a:p>
        </p:txBody>
      </p:sp>
      <p:sp>
        <p:nvSpPr>
          <p:cNvPr id="126983" name="12 Slayt Numarası Yer Tutucusu"/>
          <p:cNvSpPr>
            <a:spLocks noGrp="1"/>
          </p:cNvSpPr>
          <p:nvPr>
            <p:ph type="sldNum" sz="quarter" idx="12"/>
          </p:nvPr>
        </p:nvSpPr>
        <p:spPr>
          <a:noFill/>
        </p:spPr>
        <p:txBody>
          <a:bodyPr/>
          <a:lstStyle/>
          <a:p>
            <a:fld id="{7B111276-A4B8-4E2B-98FE-0504B7EC9992}" type="slidenum">
              <a:rPr lang="tr-TR" smtClean="0"/>
              <a:pPr/>
              <a:t>63</a:t>
            </a:fld>
            <a:endParaRPr lang="tr-TR" smtClean="0"/>
          </a:p>
        </p:txBody>
      </p:sp>
      <p:sp>
        <p:nvSpPr>
          <p:cNvPr id="7170" name="1 Başlık"/>
          <p:cNvSpPr>
            <a:spLocks/>
          </p:cNvSpPr>
          <p:nvPr/>
        </p:nvSpPr>
        <p:spPr bwMode="auto">
          <a:xfrm>
            <a:off x="1860550" y="5162550"/>
            <a:ext cx="5607050" cy="1190625"/>
          </a:xfrm>
          <a:prstGeom prst="rect">
            <a:avLst/>
          </a:prstGeom>
          <a:noFill/>
          <a:ln w="9525">
            <a:noFill/>
            <a:miter lim="800000"/>
            <a:headEnd/>
            <a:tailEnd/>
          </a:ln>
        </p:spPr>
        <p:txBody>
          <a:bodyPr anchor="ctr"/>
          <a:lstStyle/>
          <a:p>
            <a:pPr algn="ctr"/>
            <a:r>
              <a:rPr lang="tr-TR" b="1" dirty="0">
                <a:solidFill>
                  <a:srgbClr val="222268"/>
                </a:solidFill>
                <a:effectLst>
                  <a:outerShdw blurRad="38100" dist="38100" dir="2700000" algn="tl">
                    <a:srgbClr val="C0C0C0"/>
                  </a:outerShdw>
                </a:effectLst>
                <a:latin typeface="Arial" charset="0"/>
              </a:rPr>
              <a:t>Recep ŞAHİN</a:t>
            </a:r>
            <a:br>
              <a:rPr lang="tr-TR" b="1" dirty="0">
                <a:solidFill>
                  <a:srgbClr val="222268"/>
                </a:solidFill>
                <a:effectLst>
                  <a:outerShdw blurRad="38100" dist="38100" dir="2700000" algn="tl">
                    <a:srgbClr val="C0C0C0"/>
                  </a:outerShdw>
                </a:effectLst>
                <a:latin typeface="Arial" charset="0"/>
              </a:rPr>
            </a:br>
            <a:r>
              <a:rPr lang="tr-TR" b="1" dirty="0">
                <a:solidFill>
                  <a:srgbClr val="222268"/>
                </a:solidFill>
                <a:effectLst>
                  <a:outerShdw blurRad="38100" dist="38100" dir="2700000" algn="tl">
                    <a:srgbClr val="C0C0C0"/>
                  </a:outerShdw>
                </a:effectLst>
                <a:latin typeface="Arial" charset="0"/>
              </a:rPr>
              <a:t>Çevre Yönetimi Genel Müdür Yrd.</a:t>
            </a:r>
            <a:br>
              <a:rPr lang="tr-TR" b="1" dirty="0">
                <a:solidFill>
                  <a:srgbClr val="222268"/>
                </a:solidFill>
                <a:effectLst>
                  <a:outerShdw blurRad="38100" dist="38100" dir="2700000" algn="tl">
                    <a:srgbClr val="C0C0C0"/>
                  </a:outerShdw>
                </a:effectLst>
                <a:latin typeface="Arial" charset="0"/>
              </a:rPr>
            </a:br>
            <a:r>
              <a:rPr lang="tr-TR" b="1" i="1" dirty="0" err="1">
                <a:solidFill>
                  <a:srgbClr val="222268"/>
                </a:solidFill>
                <a:effectLst>
                  <a:outerShdw blurRad="38100" dist="38100" dir="2700000" algn="tl">
                    <a:srgbClr val="C0C0C0"/>
                  </a:outerShdw>
                </a:effectLst>
                <a:latin typeface="Arial" charset="0"/>
              </a:rPr>
              <a:t>rsahin</a:t>
            </a:r>
            <a:r>
              <a:rPr lang="tr-TR" b="1" i="1" dirty="0">
                <a:solidFill>
                  <a:srgbClr val="222268"/>
                </a:solidFill>
                <a:effectLst>
                  <a:outerShdw blurRad="38100" dist="38100" dir="2700000" algn="tl">
                    <a:srgbClr val="C0C0C0"/>
                  </a:outerShdw>
                </a:effectLst>
                <a:latin typeface="Arial" charset="0"/>
              </a:rPr>
              <a:t>@</a:t>
            </a:r>
            <a:r>
              <a:rPr lang="tr-TR" b="1" i="1" dirty="0" err="1">
                <a:solidFill>
                  <a:srgbClr val="222268"/>
                </a:solidFill>
                <a:effectLst>
                  <a:outerShdw blurRad="38100" dist="38100" dir="2700000" algn="tl">
                    <a:srgbClr val="C0C0C0"/>
                  </a:outerShdw>
                </a:effectLst>
                <a:latin typeface="Arial" charset="0"/>
              </a:rPr>
              <a:t>cevreorman</a:t>
            </a:r>
            <a:r>
              <a:rPr lang="tr-TR" b="1" i="1" dirty="0">
                <a:solidFill>
                  <a:srgbClr val="222268"/>
                </a:solidFill>
                <a:effectLst>
                  <a:outerShdw blurRad="38100" dist="38100" dir="2700000" algn="tl">
                    <a:srgbClr val="C0C0C0"/>
                  </a:outerShdw>
                </a:effectLst>
                <a:latin typeface="Arial" charset="0"/>
              </a:rPr>
              <a:t>.gov.tr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A9E875DD-E8FB-4925-B6AA-B5CBF9082FA7}" type="slidenum">
              <a:rPr lang="tr-TR"/>
              <a:pPr>
                <a:defRPr/>
              </a:pPr>
              <a:t>7</a:t>
            </a:fld>
            <a:endParaRPr lang="tr-TR"/>
          </a:p>
        </p:txBody>
      </p:sp>
      <p:sp>
        <p:nvSpPr>
          <p:cNvPr id="36865"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200297E-16EE-44AF-81B4-2B2BC1A488B9}" type="slidenum">
              <a:rPr lang="tr-TR" sz="1400">
                <a:latin typeface="Arial" charset="0"/>
              </a:rPr>
              <a:pPr algn="r"/>
              <a:t>7</a:t>
            </a:fld>
            <a:endParaRPr lang="tr-TR" sz="1400">
              <a:latin typeface="Arial" charset="0"/>
            </a:endParaRPr>
          </a:p>
        </p:txBody>
      </p:sp>
      <p:sp>
        <p:nvSpPr>
          <p:cNvPr id="17411" name="Rectangle 3"/>
          <p:cNvSpPr>
            <a:spLocks noGrp="1" noChangeArrowheads="1"/>
          </p:cNvSpPr>
          <p:nvPr>
            <p:ph type="body" idx="1"/>
          </p:nvPr>
        </p:nvSpPr>
        <p:spPr>
          <a:xfrm>
            <a:off x="660400" y="974725"/>
            <a:ext cx="8026400" cy="5746750"/>
          </a:xfrm>
        </p:spPr>
        <p:txBody>
          <a:bodyPr/>
          <a:lstStyle/>
          <a:p>
            <a:pPr>
              <a:spcBef>
                <a:spcPct val="40000"/>
              </a:spcBef>
              <a:buFontTx/>
              <a:buNone/>
            </a:pPr>
            <a:r>
              <a:rPr lang="tr-TR" b="1" smtClean="0">
                <a:solidFill>
                  <a:srgbClr val="0000FF"/>
                </a:solidFill>
                <a:effectLst>
                  <a:outerShdw blurRad="38100" dist="38100" dir="2700000" algn="tl">
                    <a:srgbClr val="C0C0C0"/>
                  </a:outerShdw>
                </a:effectLst>
              </a:rPr>
              <a:t>Tematik alanlar ve sektörler</a:t>
            </a:r>
          </a:p>
          <a:p>
            <a:pPr lvl="1">
              <a:spcBef>
                <a:spcPct val="40000"/>
              </a:spcBef>
            </a:pPr>
            <a:r>
              <a:rPr lang="tr-TR" b="1" smtClean="0">
                <a:solidFill>
                  <a:srgbClr val="0000FF"/>
                </a:solidFill>
                <a:effectLst>
                  <a:outerShdw blurRad="38100" dist="38100" dir="2700000" algn="tl">
                    <a:srgbClr val="C0C0C0"/>
                  </a:outerShdw>
                </a:effectLst>
              </a:rPr>
              <a:t>Yatay</a:t>
            </a:r>
          </a:p>
          <a:p>
            <a:pPr lvl="1">
              <a:spcBef>
                <a:spcPct val="40000"/>
              </a:spcBef>
            </a:pPr>
            <a:r>
              <a:rPr lang="tr-TR" b="1" smtClean="0">
                <a:solidFill>
                  <a:srgbClr val="0000FF"/>
                </a:solidFill>
                <a:effectLst>
                  <a:outerShdw blurRad="38100" dist="38100" dir="2700000" algn="tl">
                    <a:srgbClr val="C0C0C0"/>
                  </a:outerShdw>
                </a:effectLst>
              </a:rPr>
              <a:t>Hava</a:t>
            </a:r>
          </a:p>
          <a:p>
            <a:pPr lvl="1">
              <a:spcBef>
                <a:spcPct val="40000"/>
              </a:spcBef>
            </a:pPr>
            <a:r>
              <a:rPr lang="tr-TR" b="1" smtClean="0">
                <a:solidFill>
                  <a:srgbClr val="0000FF"/>
                </a:solidFill>
                <a:effectLst>
                  <a:outerShdw blurRad="38100" dist="38100" dir="2700000" algn="tl">
                    <a:srgbClr val="C0C0C0"/>
                  </a:outerShdw>
                </a:effectLst>
              </a:rPr>
              <a:t>Atık</a:t>
            </a:r>
          </a:p>
          <a:p>
            <a:pPr lvl="1">
              <a:spcBef>
                <a:spcPct val="40000"/>
              </a:spcBef>
            </a:pPr>
            <a:r>
              <a:rPr lang="tr-TR" b="1" smtClean="0">
                <a:solidFill>
                  <a:srgbClr val="0000FF"/>
                </a:solidFill>
                <a:effectLst>
                  <a:outerShdw blurRad="38100" dist="38100" dir="2700000" algn="tl">
                    <a:srgbClr val="C0C0C0"/>
                  </a:outerShdw>
                </a:effectLst>
              </a:rPr>
              <a:t>Su</a:t>
            </a:r>
          </a:p>
          <a:p>
            <a:pPr lvl="1">
              <a:spcBef>
                <a:spcPct val="40000"/>
              </a:spcBef>
            </a:pPr>
            <a:r>
              <a:rPr lang="tr-TR" b="1" smtClean="0">
                <a:solidFill>
                  <a:srgbClr val="0000FF"/>
                </a:solidFill>
                <a:effectLst>
                  <a:outerShdw blurRad="38100" dist="38100" dir="2700000" algn="tl">
                    <a:srgbClr val="C0C0C0"/>
                  </a:outerShdw>
                </a:effectLst>
              </a:rPr>
              <a:t>Doğa Koruma</a:t>
            </a:r>
          </a:p>
          <a:p>
            <a:pPr lvl="1">
              <a:spcBef>
                <a:spcPct val="40000"/>
              </a:spcBef>
            </a:pPr>
            <a:r>
              <a:rPr lang="tr-TR" b="1" smtClean="0">
                <a:solidFill>
                  <a:srgbClr val="0000FF"/>
                </a:solidFill>
                <a:effectLst>
                  <a:outerShdw blurRad="38100" dist="38100" dir="2700000" algn="tl">
                    <a:srgbClr val="C0C0C0"/>
                  </a:outerShdw>
                </a:effectLst>
              </a:rPr>
              <a:t>Endüstriyel Kirlilik Kontrolü ve Risk Yönetimi</a:t>
            </a:r>
          </a:p>
          <a:p>
            <a:pPr lvl="1">
              <a:spcBef>
                <a:spcPct val="40000"/>
              </a:spcBef>
            </a:pPr>
            <a:r>
              <a:rPr lang="tr-TR" b="1" smtClean="0">
                <a:solidFill>
                  <a:srgbClr val="0000FF"/>
                </a:solidFill>
                <a:effectLst>
                  <a:outerShdw blurRad="38100" dist="38100" dir="2700000" algn="tl">
                    <a:srgbClr val="C0C0C0"/>
                  </a:outerShdw>
                </a:effectLst>
              </a:rPr>
              <a:t>Kimyasallar ve GDO</a:t>
            </a:r>
          </a:p>
          <a:p>
            <a:pPr lvl="1">
              <a:spcBef>
                <a:spcPct val="40000"/>
              </a:spcBef>
            </a:pPr>
            <a:r>
              <a:rPr lang="tr-TR" b="1" smtClean="0">
                <a:solidFill>
                  <a:srgbClr val="0000FF"/>
                </a:solidFill>
                <a:effectLst>
                  <a:outerShdw blurRad="38100" dist="38100" dir="2700000" algn="tl">
                    <a:srgbClr val="C0C0C0"/>
                  </a:outerShdw>
                </a:effectLst>
              </a:rPr>
              <a:t>Gürültü </a:t>
            </a:r>
          </a:p>
        </p:txBody>
      </p:sp>
      <p:sp>
        <p:nvSpPr>
          <p:cNvPr id="17413" name="Rectangle 5"/>
          <p:cNvSpPr>
            <a:spLocks noGrp="1" noChangeArrowheads="1"/>
          </p:cNvSpPr>
          <p:nvPr>
            <p:ph type="title"/>
          </p:nvPr>
        </p:nvSpPr>
        <p:spPr>
          <a:xfrm>
            <a:off x="1149350" y="103188"/>
            <a:ext cx="7994650" cy="973137"/>
          </a:xfrm>
        </p:spPr>
        <p:txBody>
          <a:bodyPr/>
          <a:lstStyle/>
          <a:p>
            <a:r>
              <a:rPr lang="tr-TR" b="1" smtClean="0">
                <a:effectLst>
                  <a:outerShdw blurRad="38100" dist="38100" dir="2700000" algn="tl">
                    <a:srgbClr val="C0C0C0"/>
                  </a:outerShdw>
                </a:effectLst>
              </a:rPr>
              <a:t>AB Çevre Politikası</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B8AECBC9-E3E9-40A7-88E9-47A06369D743}" type="slidenum">
              <a:rPr lang="tr-TR"/>
              <a:pPr>
                <a:defRPr/>
              </a:pPr>
              <a:t>8</a:t>
            </a:fld>
            <a:endParaRPr lang="tr-TR"/>
          </a:p>
        </p:txBody>
      </p:sp>
      <p:sp>
        <p:nvSpPr>
          <p:cNvPr id="38913"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CA21B2DC-8229-459E-AA30-A348A9DCECE6}" type="slidenum">
              <a:rPr lang="tr-TR" sz="1400">
                <a:latin typeface="Arial" charset="0"/>
              </a:rPr>
              <a:pPr algn="r"/>
              <a:t>8</a:t>
            </a:fld>
            <a:endParaRPr lang="tr-TR" sz="1400">
              <a:latin typeface="Arial" charset="0"/>
            </a:endParaRPr>
          </a:p>
        </p:txBody>
      </p:sp>
      <p:sp>
        <p:nvSpPr>
          <p:cNvPr id="31746" name="Rectangle 2"/>
          <p:cNvSpPr>
            <a:spLocks noGrp="1" noChangeArrowheads="1"/>
          </p:cNvSpPr>
          <p:nvPr>
            <p:ph type="title"/>
          </p:nvPr>
        </p:nvSpPr>
        <p:spPr>
          <a:xfrm>
            <a:off x="971550" y="274638"/>
            <a:ext cx="6756400" cy="1143000"/>
          </a:xfrm>
        </p:spPr>
        <p:txBody>
          <a:bodyPr/>
          <a:lstStyle/>
          <a:p>
            <a:pPr marL="342900" indent="-342900"/>
            <a:r>
              <a:rPr lang="tr-TR" sz="2800" b="1" smtClean="0">
                <a:effectLst>
                  <a:outerShdw blurRad="38100" dist="38100" dir="2700000" algn="tl">
                    <a:srgbClr val="C0C0C0"/>
                  </a:outerShdw>
                </a:effectLst>
              </a:rPr>
              <a:t>Endüstriyel Kirlilik Kontrolü ve Risk Yönetimi</a:t>
            </a:r>
            <a:br>
              <a:rPr lang="tr-TR" sz="2800" b="1" smtClean="0">
                <a:effectLst>
                  <a:outerShdw blurRad="38100" dist="38100" dir="2700000" algn="tl">
                    <a:srgbClr val="C0C0C0"/>
                  </a:outerShdw>
                </a:effectLst>
              </a:rPr>
            </a:br>
            <a:r>
              <a:rPr lang="tr-TR" sz="2800" b="1" smtClean="0">
                <a:effectLst>
                  <a:outerShdw blurRad="38100" dist="38100" dir="2700000" algn="tl">
                    <a:srgbClr val="C0C0C0"/>
                  </a:outerShdw>
                </a:effectLst>
              </a:rPr>
              <a:t>Yasal Araçlar</a:t>
            </a:r>
          </a:p>
        </p:txBody>
      </p:sp>
      <p:sp>
        <p:nvSpPr>
          <p:cNvPr id="31747" name="Rectangle 3"/>
          <p:cNvSpPr>
            <a:spLocks noGrp="1" noChangeArrowheads="1"/>
          </p:cNvSpPr>
          <p:nvPr>
            <p:ph type="body" idx="1"/>
          </p:nvPr>
        </p:nvSpPr>
        <p:spPr>
          <a:xfrm>
            <a:off x="457200" y="1695450"/>
            <a:ext cx="8229600" cy="4430713"/>
          </a:xfrm>
        </p:spPr>
        <p:txBody>
          <a:bodyPr/>
          <a:lstStyle/>
          <a:p>
            <a:pPr>
              <a:lnSpc>
                <a:spcPct val="90000"/>
              </a:lnSpc>
            </a:pPr>
            <a:r>
              <a:rPr lang="tr-TR" sz="2400" b="1" smtClean="0">
                <a:solidFill>
                  <a:schemeClr val="tx2"/>
                </a:solidFill>
                <a:effectLst>
                  <a:outerShdw blurRad="38100" dist="38100" dir="2700000" algn="tl">
                    <a:srgbClr val="C0C0C0"/>
                  </a:outerShdw>
                </a:effectLst>
              </a:rPr>
              <a:t>Yönergeler</a:t>
            </a:r>
          </a:p>
          <a:p>
            <a:pPr lvl="1">
              <a:lnSpc>
                <a:spcPct val="90000"/>
              </a:lnSpc>
            </a:pPr>
            <a:r>
              <a:rPr lang="tr-TR" sz="2000" b="1" smtClean="0">
                <a:solidFill>
                  <a:srgbClr val="0000FF"/>
                </a:solidFill>
                <a:effectLst>
                  <a:outerShdw blurRad="38100" dist="38100" dir="2700000" algn="tl">
                    <a:srgbClr val="C0C0C0"/>
                  </a:outerShdw>
                </a:effectLst>
              </a:rPr>
              <a:t>IPPC-Entegre Kirlilik Önleme ve Kontrol Yönergesi (Çerçeve Düzenleme)</a:t>
            </a:r>
          </a:p>
          <a:p>
            <a:pPr lvl="1">
              <a:lnSpc>
                <a:spcPct val="90000"/>
              </a:lnSpc>
            </a:pPr>
            <a:r>
              <a:rPr lang="tr-TR" sz="2000" b="1" smtClean="0">
                <a:solidFill>
                  <a:srgbClr val="0000FF"/>
                </a:solidFill>
                <a:effectLst>
                  <a:outerShdw blurRad="38100" dist="38100" dir="2700000" algn="tl">
                    <a:srgbClr val="C0C0C0"/>
                  </a:outerShdw>
                </a:effectLst>
              </a:rPr>
              <a:t>VOC-99/13 (Uçucu Organik Bileşikler), </a:t>
            </a:r>
          </a:p>
          <a:p>
            <a:pPr lvl="1">
              <a:lnSpc>
                <a:spcPct val="90000"/>
              </a:lnSpc>
            </a:pPr>
            <a:r>
              <a:rPr lang="tr-TR" sz="2000" b="1" smtClean="0">
                <a:solidFill>
                  <a:srgbClr val="0000FF"/>
                </a:solidFill>
                <a:effectLst>
                  <a:outerShdw blurRad="38100" dist="38100" dir="2700000" algn="tl">
                    <a:srgbClr val="C0C0C0"/>
                  </a:outerShdw>
                </a:effectLst>
              </a:rPr>
              <a:t>LCP-2001/80 (Büyük Yakma Tesisleri), </a:t>
            </a:r>
          </a:p>
          <a:p>
            <a:pPr lvl="1">
              <a:lnSpc>
                <a:spcPct val="90000"/>
              </a:lnSpc>
            </a:pPr>
            <a:r>
              <a:rPr lang="tr-TR" sz="2000" b="1" smtClean="0">
                <a:solidFill>
                  <a:srgbClr val="0000FF"/>
                </a:solidFill>
                <a:effectLst>
                  <a:outerShdw blurRad="38100" dist="38100" dir="2700000" algn="tl">
                    <a:srgbClr val="C0C0C0"/>
                  </a:outerShdw>
                </a:effectLst>
              </a:rPr>
              <a:t>WI-2000/76 (Atık Yakma)</a:t>
            </a:r>
          </a:p>
          <a:p>
            <a:pPr lvl="1">
              <a:lnSpc>
                <a:spcPct val="90000"/>
              </a:lnSpc>
            </a:pPr>
            <a:r>
              <a:rPr lang="tr-TR" sz="2000" b="1" smtClean="0">
                <a:solidFill>
                  <a:srgbClr val="0000FF"/>
                </a:solidFill>
                <a:effectLst>
                  <a:outerShdw blurRad="38100" dist="38100" dir="2700000" algn="tl">
                    <a:srgbClr val="C0C0C0"/>
                  </a:outerShdw>
                </a:effectLst>
              </a:rPr>
              <a:t>SEVESO II (Büyük Endüstriyel Kazalar)</a:t>
            </a:r>
          </a:p>
          <a:p>
            <a:pPr>
              <a:lnSpc>
                <a:spcPct val="90000"/>
              </a:lnSpc>
            </a:pPr>
            <a:r>
              <a:rPr lang="tr-TR" sz="2400" b="1" smtClean="0">
                <a:solidFill>
                  <a:schemeClr val="tx2"/>
                </a:solidFill>
                <a:effectLst>
                  <a:outerShdw blurRad="38100" dist="38100" dir="2700000" algn="tl">
                    <a:srgbClr val="C0C0C0"/>
                  </a:outerShdw>
                </a:effectLst>
              </a:rPr>
              <a:t>Tüzükler </a:t>
            </a:r>
          </a:p>
          <a:p>
            <a:pPr lvl="1">
              <a:lnSpc>
                <a:spcPct val="90000"/>
              </a:lnSpc>
            </a:pPr>
            <a:r>
              <a:rPr lang="tr-TR" sz="2000" b="1" smtClean="0">
                <a:solidFill>
                  <a:srgbClr val="0000FF"/>
                </a:solidFill>
                <a:effectLst>
                  <a:outerShdw blurRad="38100" dist="38100" dir="2700000" algn="tl">
                    <a:srgbClr val="C0C0C0"/>
                  </a:outerShdw>
                </a:effectLst>
              </a:rPr>
              <a:t>E-PRTR</a:t>
            </a:r>
          </a:p>
          <a:p>
            <a:pPr lvl="1">
              <a:lnSpc>
                <a:spcPct val="90000"/>
              </a:lnSpc>
            </a:pPr>
            <a:r>
              <a:rPr lang="tr-TR" sz="2000" b="1" smtClean="0">
                <a:solidFill>
                  <a:srgbClr val="0000FF"/>
                </a:solidFill>
                <a:effectLst>
                  <a:outerShdw blurRad="38100" dist="38100" dir="2700000" algn="tl">
                    <a:srgbClr val="C0C0C0"/>
                  </a:outerShdw>
                </a:effectLst>
              </a:rPr>
              <a:t>Eko-etiketleme</a:t>
            </a:r>
          </a:p>
          <a:p>
            <a:pPr lvl="1">
              <a:lnSpc>
                <a:spcPct val="90000"/>
              </a:lnSpc>
            </a:pPr>
            <a:r>
              <a:rPr lang="tr-TR" sz="2000" b="1" smtClean="0">
                <a:solidFill>
                  <a:srgbClr val="0000FF"/>
                </a:solidFill>
                <a:effectLst>
                  <a:outerShdw blurRad="38100" dist="38100" dir="2700000" algn="tl">
                    <a:srgbClr val="C0C0C0"/>
                  </a:outerShdw>
                </a:effectLst>
              </a:rPr>
              <a:t>EMAS (Eko-yönetim ve denetim düzenlemesi)</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D63E5AF6-824B-4B78-BACB-03A538BF5692}" type="slidenum">
              <a:rPr lang="tr-TR"/>
              <a:pPr>
                <a:defRPr/>
              </a:pPr>
              <a:t>9</a:t>
            </a:fld>
            <a:endParaRPr lang="tr-TR"/>
          </a:p>
        </p:txBody>
      </p:sp>
      <p:sp>
        <p:nvSpPr>
          <p:cNvPr id="39937"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70AAE43C-FDBD-4EB6-AFE5-9AFD0F77DD6E}" type="slidenum">
              <a:rPr lang="tr-TR" sz="1400">
                <a:latin typeface="Arial" charset="0"/>
              </a:rPr>
              <a:pPr algn="r"/>
              <a:t>9</a:t>
            </a:fld>
            <a:endParaRPr lang="tr-TR" sz="1400">
              <a:latin typeface="Arial" charset="0"/>
            </a:endParaRPr>
          </a:p>
        </p:txBody>
      </p:sp>
      <p:sp>
        <p:nvSpPr>
          <p:cNvPr id="37890" name="Rectangle 2"/>
          <p:cNvSpPr>
            <a:spLocks noGrp="1" noChangeArrowheads="1"/>
          </p:cNvSpPr>
          <p:nvPr>
            <p:ph type="title"/>
          </p:nvPr>
        </p:nvSpPr>
        <p:spPr>
          <a:xfrm>
            <a:off x="1104900" y="274638"/>
            <a:ext cx="7867650" cy="620712"/>
          </a:xfrm>
        </p:spPr>
        <p:txBody>
          <a:bodyPr/>
          <a:lstStyle/>
          <a:p>
            <a:r>
              <a:rPr lang="tr-TR" sz="2800" b="1" smtClean="0">
                <a:effectLst>
                  <a:outerShdw blurRad="38100" dist="38100" dir="2700000" algn="tl">
                    <a:srgbClr val="C0C0C0"/>
                  </a:outerShdw>
                </a:effectLst>
              </a:rPr>
              <a:t>IPPC (Entegre Kirlilik Önleme ve Kontrol-2008/1/AT)</a:t>
            </a:r>
          </a:p>
        </p:txBody>
      </p:sp>
      <p:sp>
        <p:nvSpPr>
          <p:cNvPr id="37891" name="Rectangle 3"/>
          <p:cNvSpPr>
            <a:spLocks noGrp="1" noChangeArrowheads="1"/>
          </p:cNvSpPr>
          <p:nvPr>
            <p:ph type="body" idx="1"/>
          </p:nvPr>
        </p:nvSpPr>
        <p:spPr>
          <a:xfrm>
            <a:off x="1371600" y="1600200"/>
            <a:ext cx="6800850" cy="2836863"/>
          </a:xfrm>
        </p:spPr>
        <p:txBody>
          <a:bodyPr/>
          <a:lstStyle/>
          <a:p>
            <a:r>
              <a:rPr lang="tr-TR" b="1" smtClean="0">
                <a:solidFill>
                  <a:srgbClr val="0000FF"/>
                </a:solidFill>
                <a:effectLst>
                  <a:outerShdw blurRad="38100" dist="38100" dir="2700000" algn="tl">
                    <a:srgbClr val="C0C0C0"/>
                  </a:outerShdw>
                </a:effectLst>
              </a:rPr>
              <a:t>Sanayi alanındaki en önemli çevre düzenlemesi</a:t>
            </a:r>
          </a:p>
          <a:p>
            <a:r>
              <a:rPr lang="tr-TR" b="1" smtClean="0">
                <a:solidFill>
                  <a:srgbClr val="0000FF"/>
                </a:solidFill>
                <a:effectLst>
                  <a:outerShdw blurRad="38100" dist="38100" dir="2700000" algn="tl">
                    <a:srgbClr val="C0C0C0"/>
                  </a:outerShdw>
                </a:effectLst>
              </a:rPr>
              <a:t>Kirliliğin önlenmesine farklı bir yaklaşım : kaynağında önleme</a:t>
            </a:r>
          </a:p>
          <a:p>
            <a:r>
              <a:rPr lang="tr-TR" b="1" smtClean="0">
                <a:solidFill>
                  <a:srgbClr val="0000FF"/>
                </a:solidFill>
                <a:effectLst>
                  <a:outerShdw blurRad="38100" dist="38100" dir="2700000" algn="tl">
                    <a:srgbClr val="C0C0C0"/>
                  </a:outerShdw>
                </a:effectLst>
              </a:rPr>
              <a:t>Entegre çevre izni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1">
  <a:themeElements>
    <a:clrScheme name="Tema1 13">
      <a:dk1>
        <a:srgbClr val="000000"/>
      </a:dk1>
      <a:lt1>
        <a:srgbClr val="FFFFFF"/>
      </a:lt1>
      <a:dk2>
        <a:srgbClr val="FF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Tema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a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a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a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a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a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a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a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a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a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a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a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Tema1 13">
        <a:dk1>
          <a:srgbClr val="000000"/>
        </a:dk1>
        <a:lt1>
          <a:srgbClr val="FFFFFF"/>
        </a:lt1>
        <a:dk2>
          <a:srgbClr val="FF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ma10">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Tema1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ma1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ma1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ma1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ma1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ma1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ma1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ma1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ma1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ma1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ma1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ma1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Tema10 13">
        <a:dk1>
          <a:srgbClr val="000000"/>
        </a:dk1>
        <a:lt1>
          <a:srgbClr val="FFFFFF"/>
        </a:lt1>
        <a:dk2>
          <a:srgbClr val="FF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Arial"/>
    </a:majorFont>
    <a:minorFont>
      <a:latin typeface="Verdan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Tema1</Template>
  <TotalTime>10113</TotalTime>
  <Words>6405</Words>
  <Application>Microsoft Office PowerPoint</Application>
  <PresentationFormat>On-screen Show (4:3)</PresentationFormat>
  <Paragraphs>857</Paragraphs>
  <Slides>63</Slides>
  <Notes>16</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2</vt:i4>
      </vt:variant>
      <vt:variant>
        <vt:lpstr>Slide Titles</vt:lpstr>
      </vt:variant>
      <vt:variant>
        <vt:i4>63</vt:i4>
      </vt:variant>
    </vt:vector>
  </HeadingPairs>
  <TitlesOfParts>
    <vt:vector size="77" baseType="lpstr">
      <vt:lpstr>Verdana</vt:lpstr>
      <vt:lpstr>Arial</vt:lpstr>
      <vt:lpstr>Calibri</vt:lpstr>
      <vt:lpstr>Wingdings</vt:lpstr>
      <vt:lpstr>Times New Roman</vt:lpstr>
      <vt:lpstr>SimSun</vt:lpstr>
      <vt:lpstr>Tahoma</vt:lpstr>
      <vt:lpstr>Constantia</vt:lpstr>
      <vt:lpstr>Wingdings 2</vt:lpstr>
      <vt:lpstr>Symbol</vt:lpstr>
      <vt:lpstr>Tema1</vt:lpstr>
      <vt:lpstr>1_Tema10</vt:lpstr>
      <vt:lpstr>Grafik</vt:lpstr>
      <vt:lpstr>Worksheet</vt:lpstr>
      <vt:lpstr>T.C. Çevre ve Orman Bakanlığı Çevre Yönetimi Genel Müdürlüğü</vt:lpstr>
      <vt:lpstr>Slide 2</vt:lpstr>
      <vt:lpstr>AB UYUM SÜRECİ</vt:lpstr>
      <vt:lpstr>Slide 4</vt:lpstr>
      <vt:lpstr>ÇEVRE FASLI MÜZAKERE SÜRECİ</vt:lpstr>
      <vt:lpstr>Avrupa Birliği Çevre Politikası </vt:lpstr>
      <vt:lpstr>AB Çevre Politikası</vt:lpstr>
      <vt:lpstr>Endüstriyel Kirlilik Kontrolü ve Risk Yönetimi Yasal Araçlar</vt:lpstr>
      <vt:lpstr>IPPC (Entegre Kirlilik Önleme ve Kontrol-2008/1/AT)</vt:lpstr>
      <vt:lpstr>TÜRKİYE’DEKİ ÇALIŞMALAR</vt:lpstr>
      <vt:lpstr>TÜRKİYE’DEKİ ÇALIŞMALAR</vt:lpstr>
      <vt:lpstr>Müzakere Süreci ve Uygulama Takvimi</vt:lpstr>
      <vt:lpstr>Türk Sanayicisi için Yararları</vt:lpstr>
      <vt:lpstr>E-PRTR</vt:lpstr>
      <vt:lpstr>EMAS</vt:lpstr>
      <vt:lpstr>AB EKO-ETİKET PLANI </vt:lpstr>
      <vt:lpstr>EKO-ETİKET-ÜRÜN LİSTESİ</vt:lpstr>
      <vt:lpstr>1999/13/EC,  2004/42/EC, 94/63/EC sayılı  Uçucu Organik Bileşik (VOC ) Konsey Direktifleri</vt:lpstr>
      <vt:lpstr>Uçucu Organik Bileşikler Yapılacak Çalışmalar</vt:lpstr>
      <vt:lpstr>Ulusal Emisyon Tavanlarına İlişkin 2001/81/EC sayılı Konsey Direktifi </vt:lpstr>
      <vt:lpstr>Ulusal Emisyon Tavanları Yapılacak İşler</vt:lpstr>
      <vt:lpstr>Slide 22</vt:lpstr>
      <vt:lpstr>TEMEL İLKELER</vt:lpstr>
      <vt:lpstr>Avrupa Birliği Mevzuat Yapısı</vt:lpstr>
      <vt:lpstr>Slide 25</vt:lpstr>
      <vt:lpstr>Slide 26</vt:lpstr>
      <vt:lpstr>Avrupa Birliği Mevzuatına Uyum Planı</vt:lpstr>
      <vt:lpstr>SU KİRLİLİĞİ</vt:lpstr>
      <vt:lpstr>Su Kalitesinin İyileştirilmesi  İle İlgili Direktifler </vt:lpstr>
      <vt:lpstr>Slide 30</vt:lpstr>
      <vt:lpstr>SÇD’NİN UYGULMA TAKVIMI</vt:lpstr>
      <vt:lpstr>Slide 32</vt:lpstr>
      <vt:lpstr>Slide 33</vt:lpstr>
      <vt:lpstr>Slide 34</vt:lpstr>
      <vt:lpstr>Slide 35</vt:lpstr>
      <vt:lpstr>Tehlikeli Maddelerin Su ve Çevresinde Neden Olduğu Kirliliğin Kontrolü Yönetmeliği (TMSKKY)-Sanayi Deşarjları</vt:lpstr>
      <vt:lpstr>Slide 37</vt:lpstr>
      <vt:lpstr>Slide 38</vt:lpstr>
      <vt:lpstr>Slide 39</vt:lpstr>
      <vt:lpstr>UÇES TEMEL İLKELER</vt:lpstr>
      <vt:lpstr>Slide 41</vt:lpstr>
      <vt:lpstr>Slide 42</vt:lpstr>
      <vt:lpstr>Slide 43</vt:lpstr>
      <vt:lpstr>Slide 44</vt:lpstr>
      <vt:lpstr>Slide 45</vt:lpstr>
      <vt:lpstr>Slide 46</vt:lpstr>
      <vt:lpstr>Slide 47</vt:lpstr>
      <vt:lpstr>Slide 48</vt:lpstr>
      <vt:lpstr>SERA GAZI EMİSYON ENVANTERİ </vt:lpstr>
      <vt:lpstr>SERA GAZI EMİSYON ENVANTERİ </vt:lpstr>
      <vt:lpstr>ENERJİ EMİSYONLARININ SEKTÖREL DAĞILIMI </vt:lpstr>
      <vt:lpstr>Slide 52</vt:lpstr>
      <vt:lpstr>SANAYİ SEKTÖRÜ SERAGAZI EMİSYON DAĞILIMI</vt:lpstr>
      <vt:lpstr>Slide 54</vt:lpstr>
      <vt:lpstr>TÜRKİYE VE DİĞER ÜLKELER</vt:lpstr>
      <vt:lpstr>TÜRKİYE VE DİĞER ÜLKELER</vt:lpstr>
      <vt:lpstr> TEMEL GÖSTERGELER</vt:lpstr>
      <vt:lpstr>Slide 58</vt:lpstr>
      <vt:lpstr>TÜRKİYE’NİN POZİSYONU</vt:lpstr>
      <vt:lpstr>Slide 60</vt:lpstr>
      <vt:lpstr>Slide 61</vt:lpstr>
      <vt:lpstr>Slide 62</vt:lpstr>
      <vt:lpstr>Slide 63</vt:lpstr>
    </vt:vector>
  </TitlesOfParts>
  <Company>ÇEVRE VE ORMAN BAKANLIĞI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 ve Sanayi</dc:title>
  <dc:subject>AB Üyelik Sürecinin Türk Sanayiine etkileri</dc:subject>
  <dc:creator>A.Teoman SANALAN</dc:creator>
  <cp:lastModifiedBy> A.Teoman SANALAN</cp:lastModifiedBy>
  <cp:revision>888</cp:revision>
  <cp:lastPrinted>1601-01-01T00:00:00Z</cp:lastPrinted>
  <dcterms:created xsi:type="dcterms:W3CDTF">2007-01-09T18:50:11Z</dcterms:created>
  <dcterms:modified xsi:type="dcterms:W3CDTF">2010-02-19T12:41:26Z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TC102037851033</vt:lpwstr>
  </property>
</Properties>
</file>